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938" r:id="rId2"/>
    <p:sldId id="1941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C3A8BE"/>
    <a:srgbClr val="D5E7BB"/>
    <a:srgbClr val="C4A8BB"/>
    <a:srgbClr val="C2A7C1"/>
    <a:srgbClr val="FFFFFF"/>
    <a:srgbClr val="E8F3E1"/>
    <a:srgbClr val="C2DEAF"/>
    <a:srgbClr val="D7E1F2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73" autoAdjust="0"/>
    <p:restoredTop sz="94660"/>
  </p:normalViewPr>
  <p:slideViewPr>
    <p:cSldViewPr snapToGrid="0">
      <p:cViewPr varScale="1">
        <p:scale>
          <a:sx n="64" d="100"/>
          <a:sy n="64" d="100"/>
        </p:scale>
        <p:origin x="82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C6BD4-FB98-447E-83C4-2614FE6C7B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84D67-94F5-855B-0FDE-7A5F7319F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D06EF91-BDFB-C7A0-CE08-510BC04E6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7724793-621B-929D-E1FA-584F9591E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EF542-FECC-3CCC-5F0F-4E0DB3CF9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C6BD4-FB98-447E-83C4-2614FE6C7B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55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апреля 2025 года, 19:00—22:00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758669"/>
              </p:ext>
            </p:extLst>
          </p:nvPr>
        </p:nvGraphicFramePr>
        <p:xfrm>
          <a:off x="0" y="1594197"/>
          <a:ext cx="12135437" cy="4733943"/>
        </p:xfrm>
        <a:graphic>
          <a:graphicData uri="http://schemas.openxmlformats.org/drawingml/2006/table">
            <a:tbl>
              <a:tblPr firstRow="1" firstCol="1" bandRow="1"/>
              <a:tblGrid>
                <a:gridCol w="56579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2082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4770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8248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00791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421469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750591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519573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734080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418299">
                  <a:extLst>
                    <a:ext uri="{9D8B030D-6E8A-4147-A177-3AD203B41FA5}">
                      <a16:colId xmlns:a16="http://schemas.microsoft.com/office/drawing/2014/main" val="2727663889"/>
                    </a:ext>
                  </a:extLst>
                </a:gridCol>
                <a:gridCol w="745305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473826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  <a:gridCol w="249919">
                  <a:extLst>
                    <a:ext uri="{9D8B030D-6E8A-4147-A177-3AD203B41FA5}">
                      <a16:colId xmlns:a16="http://schemas.microsoft.com/office/drawing/2014/main" val="640075316"/>
                    </a:ext>
                  </a:extLst>
                </a:gridCol>
                <a:gridCol w="882066">
                  <a:extLst>
                    <a:ext uri="{9D8B030D-6E8A-4147-A177-3AD203B41FA5}">
                      <a16:colId xmlns:a16="http://schemas.microsoft.com/office/drawing/2014/main" val="3638612781"/>
                    </a:ext>
                  </a:extLst>
                </a:gridCol>
                <a:gridCol w="499838">
                  <a:extLst>
                    <a:ext uri="{9D8B030D-6E8A-4147-A177-3AD203B41FA5}">
                      <a16:colId xmlns:a16="http://schemas.microsoft.com/office/drawing/2014/main" val="2601962112"/>
                    </a:ext>
                  </a:extLst>
                </a:gridCol>
                <a:gridCol w="441033">
                  <a:extLst>
                    <a:ext uri="{9D8B030D-6E8A-4147-A177-3AD203B41FA5}">
                      <a16:colId xmlns:a16="http://schemas.microsoft.com/office/drawing/2014/main" val="3804944165"/>
                    </a:ext>
                  </a:extLst>
                </a:gridCol>
                <a:gridCol w="1341750">
                  <a:extLst>
                    <a:ext uri="{9D8B030D-6E8A-4147-A177-3AD203B41FA5}">
                      <a16:colId xmlns:a16="http://schemas.microsoft.com/office/drawing/2014/main" val="1528326670"/>
                    </a:ext>
                  </a:extLst>
                </a:gridCol>
                <a:gridCol w="1040089">
                  <a:extLst>
                    <a:ext uri="{9D8B030D-6E8A-4147-A177-3AD203B41FA5}">
                      <a16:colId xmlns:a16="http://schemas.microsoft.com/office/drawing/2014/main" val="2783294771"/>
                    </a:ext>
                  </a:extLst>
                </a:gridCol>
              </a:tblGrid>
              <a:tr h="9744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отнош.к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интернету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экскурсия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A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A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A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Психфак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ЦеркКлуб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#\-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2)+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ИСАА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3150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B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B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Библ.МГУ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+5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1здание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7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2= +3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 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МузМГУ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7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лд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*-\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#-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Журфак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*-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3= +1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7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ЛенБибл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ДПашк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574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19C010-954D-0B23-9486-A4E6EA32A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F2A20-0F0C-10D0-5014-07E81A2DC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Задание на следующее занятие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76C8D7-95E9-31EF-7995-DCC6C399BD93}"/>
              </a:ext>
            </a:extLst>
          </p:cNvPr>
          <p:cNvSpPr txBox="1"/>
          <p:nvPr/>
        </p:nvSpPr>
        <p:spPr>
          <a:xfrm>
            <a:off x="0" y="874782"/>
            <a:ext cx="12192000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К 270-летию МГУ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Сочинение-эссе «Мой МГУ».</a:t>
            </a:r>
          </a:p>
        </p:txBody>
      </p:sp>
    </p:spTree>
    <p:extLst>
      <p:ext uri="{BB962C8B-B14F-4D97-AF65-F5344CB8AC3E}">
        <p14:creationId xmlns:p14="http://schemas.microsoft.com/office/powerpoint/2010/main" val="39861566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10818</TotalTime>
  <Words>234</Words>
  <Application>Microsoft Office PowerPoint</Application>
  <PresentationFormat>Широкоэкранный</PresentationFormat>
  <Paragraphs>166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Магистранты-психологи 24 г/п</vt:lpstr>
      <vt:lpstr>Задание на следующее занятие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144</cp:revision>
  <dcterms:created xsi:type="dcterms:W3CDTF">2024-09-01T20:30:35Z</dcterms:created>
  <dcterms:modified xsi:type="dcterms:W3CDTF">2025-04-26T19:27:24Z</dcterms:modified>
</cp:coreProperties>
</file>