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3" r:id="rId3"/>
    <p:sldId id="834" r:id="rId4"/>
    <p:sldId id="571" r:id="rId5"/>
    <p:sldId id="918" r:id="rId6"/>
    <p:sldId id="589" r:id="rId7"/>
    <p:sldId id="847" r:id="rId8"/>
    <p:sldId id="917" r:id="rId9"/>
    <p:sldId id="919" r:id="rId10"/>
    <p:sldId id="89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8F3E1"/>
    <a:srgbClr val="C2DEAF"/>
    <a:srgbClr val="D7E1F2"/>
    <a:srgbClr val="C2A7C1"/>
    <a:srgbClr val="D5E7BB"/>
    <a:srgbClr val="C3A8BE"/>
    <a:srgbClr val="660033"/>
    <a:srgbClr val="749BFC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0" autoAdjust="0"/>
    <p:restoredTop sz="94660"/>
  </p:normalViewPr>
  <p:slideViewPr>
    <p:cSldViewPr snapToGrid="0">
      <p:cViewPr varScale="1">
        <p:scale>
          <a:sx n="61" d="100"/>
          <a:sy n="61" d="100"/>
        </p:scale>
        <p:origin x="53" y="13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C6BD4-FB98-447E-83C4-2614FE6C7B5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7 марта 2025 года, 17:45—20:45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2382"/>
              </p:ext>
            </p:extLst>
          </p:nvPr>
        </p:nvGraphicFramePr>
        <p:xfrm>
          <a:off x="145386" y="1594197"/>
          <a:ext cx="11906914" cy="4759790"/>
        </p:xfrm>
        <a:graphic>
          <a:graphicData uri="http://schemas.openxmlformats.org/drawingml/2006/table">
            <a:tbl>
              <a:tblPr firstRow="1" firstCol="1" bandRow="1"/>
              <a:tblGrid>
                <a:gridCol w="58653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8756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6045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9650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191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551145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663879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53861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1102291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val="2727663889"/>
                    </a:ext>
                  </a:extLst>
                </a:gridCol>
                <a:gridCol w="601249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663879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  <a:gridCol w="688932">
                  <a:extLst>
                    <a:ext uri="{9D8B030D-6E8A-4147-A177-3AD203B41FA5}">
                      <a16:colId xmlns:a16="http://schemas.microsoft.com/office/drawing/2014/main" val="640075316"/>
                    </a:ext>
                  </a:extLst>
                </a:gridCol>
                <a:gridCol w="1089764">
                  <a:extLst>
                    <a:ext uri="{9D8B030D-6E8A-4147-A177-3AD203B41FA5}">
                      <a16:colId xmlns:a16="http://schemas.microsoft.com/office/drawing/2014/main" val="3638612781"/>
                    </a:ext>
                  </a:extLst>
                </a:gridCol>
                <a:gridCol w="325677">
                  <a:extLst>
                    <a:ext uri="{9D8B030D-6E8A-4147-A177-3AD203B41FA5}">
                      <a16:colId xmlns:a16="http://schemas.microsoft.com/office/drawing/2014/main" val="2601962112"/>
                    </a:ext>
                  </a:extLst>
                </a:gridCol>
                <a:gridCol w="313151">
                  <a:extLst>
                    <a:ext uri="{9D8B030D-6E8A-4147-A177-3AD203B41FA5}">
                      <a16:colId xmlns:a16="http://schemas.microsoft.com/office/drawing/2014/main" val="3804944165"/>
                    </a:ext>
                  </a:extLst>
                </a:gridCol>
                <a:gridCol w="25052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515829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Сшит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Бык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От топ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 На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дв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Бумеранг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МдМам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маслен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 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#\\\87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 \\ 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 *\ 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 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##85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12) .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1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\\\*-70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 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 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\100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 #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 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 \\\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(о)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03422-4BA1-C233-2EF0-CECC24841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19D651-5BCD-8659-BF36-13B613495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-297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B644B9-89EF-750F-AB8A-D81C91B2B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7A9EEC-5CAD-5993-D66B-894070A7C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3429000"/>
            <a:ext cx="6096528" cy="34292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1AB673-5914-6C7B-7479-4207BC895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28999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5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7CBF64C2-74E8-C45B-1030-40F4FFC3C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80" y="1376974"/>
            <a:ext cx="1241330" cy="110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Скороговорки. </a:t>
            </a:r>
            <a:r>
              <a:rPr lang="ru-RU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Зачёт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F8066-EF99-2569-7EDE-5DD52112E2AC}"/>
              </a:ext>
            </a:extLst>
          </p:cNvPr>
          <p:cNvSpPr txBox="1"/>
          <p:nvPr/>
        </p:nvSpPr>
        <p:spPr>
          <a:xfrm>
            <a:off x="895969" y="1072961"/>
            <a:ext cx="5179559" cy="1547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по-колпако́вски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На́до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переколпакова́ть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перевы́колпаковать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2DEA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703" y="1524209"/>
            <a:ext cx="1950929" cy="137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868" y="1138206"/>
            <a:ext cx="1819363" cy="120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8566966" y="2293525"/>
            <a:ext cx="3468980" cy="1051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2DEA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C2DEAF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26DEE-1221-97F8-45A2-EA2A24A3CD5A}"/>
              </a:ext>
            </a:extLst>
          </p:cNvPr>
          <p:cNvSpPr txBox="1"/>
          <p:nvPr/>
        </p:nvSpPr>
        <p:spPr>
          <a:xfrm>
            <a:off x="195582" y="3266227"/>
            <a:ext cx="4622045" cy="352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8F3E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8F3E1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6D7C3D4B-4F9F-56EB-79B5-EA1AE926D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45" y="3799643"/>
            <a:ext cx="4200540" cy="270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C11289-4538-6F8D-23EA-502CAF4158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8534" y="4295084"/>
            <a:ext cx="1956341" cy="12587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3947F7-DE45-B8F9-9B38-6AA8C4D94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3952" y="5693183"/>
            <a:ext cx="2324511" cy="11026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EA08E04-27ED-01C2-DB16-91707FBC4041}"/>
              </a:ext>
            </a:extLst>
          </p:cNvPr>
          <p:cNvSpPr/>
          <p:nvPr/>
        </p:nvSpPr>
        <p:spPr>
          <a:xfrm>
            <a:off x="6760579" y="4054632"/>
            <a:ext cx="2427469" cy="1499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08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043AF8-D2CB-5EF2-FDD4-957EB80BD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57781-BFCF-E027-C0F8-813954D5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Р/Л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00267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A98CC1-2DD4-4F96-A053-4F1D150CAC6E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979ED74-4579-4840-94C3-FBE67119A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342097-6495-439B-B799-9277013B6A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260E943-F190-4243-AC56-581AAEB01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CAF8C4-48EE-4F6A-BC7E-6364225A1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16" y="2289041"/>
            <a:ext cx="3190395" cy="2942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55CF96-550B-4461-8B18-70DF715DB16E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 за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91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5CF96-550B-4461-8B18-70DF715DB16E}"/>
              </a:ext>
            </a:extLst>
          </p:cNvPr>
          <p:cNvSpPr txBox="1"/>
          <p:nvPr/>
        </p:nvSpPr>
        <p:spPr>
          <a:xfrm>
            <a:off x="293118" y="717536"/>
            <a:ext cx="11605765" cy="6140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о́вщик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и́ец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игу́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игу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и́йцы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егу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о́вщика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уга́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о́ки-та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оя́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Съе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е́ник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ю́шка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ват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у́шку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3F9F8-D517-46B4-9616-E620609EAD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4" t="39070" r="24683" b="16105"/>
          <a:stretch/>
        </p:blipFill>
        <p:spPr>
          <a:xfrm>
            <a:off x="4729297" y="1074197"/>
            <a:ext cx="2084912" cy="13642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22EE3C-7C7B-43F7-A057-21054618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457" y="360423"/>
            <a:ext cx="3400425" cy="2476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D2BC0D-8572-4C95-899D-885F389D2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5" y="3384639"/>
            <a:ext cx="3192696" cy="19799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CC6529-5042-4306-9F09-FE8F3E219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569" y="4147492"/>
            <a:ext cx="1908732" cy="1272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E91E97-2A8D-4E50-B045-AC4946B6B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9454" y="4048951"/>
            <a:ext cx="1959428" cy="14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3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5A23D-E75E-8CFA-D832-D2B81FE49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202BDF4-1DDD-E6E6-8541-8D1A27FE84CD}"/>
              </a:ext>
            </a:extLst>
          </p:cNvPr>
          <p:cNvSpPr txBox="1"/>
          <p:nvPr/>
        </p:nvSpPr>
        <p:spPr>
          <a:xfrm>
            <a:off x="232568" y="1117600"/>
            <a:ext cx="11726863" cy="4502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По фильму «Бумеранг». Ответить на вопросы, заданные на уроке. Оценить фильм с точки зрения представления основной идеи (приёмы, представление героев и проч. — то есть КАК автор фильма доносит до зрителя идею фильма).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2. «Мама для мамонтёнка». Посмотреть мультфильм, сформулировать основную идею (с точки зрения взрослого человека, психолога). Описать главных героев и события, переложив всё на реальную жизнь.</a:t>
            </a:r>
          </a:p>
        </p:txBody>
      </p:sp>
    </p:spTree>
    <p:extLst>
      <p:ext uri="{BB962C8B-B14F-4D97-AF65-F5344CB8AC3E}">
        <p14:creationId xmlns:p14="http://schemas.microsoft.com/office/powerpoint/2010/main" val="213319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1151E-08F3-2E88-0355-B1BE0C85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2918FE7-298F-8241-BA37-E8C04BBBA2D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E27E06-288A-190C-1E78-B0F4B2A1FE8D}"/>
              </a:ext>
            </a:extLst>
          </p:cNvPr>
          <p:cNvSpPr txBox="1"/>
          <p:nvPr/>
        </p:nvSpPr>
        <p:spPr>
          <a:xfrm>
            <a:off x="204787" y="868730"/>
            <a:ext cx="11726863" cy="5757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скороговорки «Сшит…», «Туп…», «Из-под топота…», «На дворе…».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Прочитать еще раз диалоги. Выучить основные фразы. Разбиться по парам 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составить диалог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похожий на прочитанные.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Рассказать о том, как проходит ваш </a:t>
            </a:r>
            <a:r>
              <a:rPr lang="ru-RU" sz="2400" dirty="0">
                <a:latin typeface="Calibri" panose="020F0502020204030204"/>
              </a:rPr>
              <a:t>обычный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2400" dirty="0">
                <a:latin typeface="Calibri" panose="020F0502020204030204"/>
              </a:rPr>
              <a:t>день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Прочитать сочинения об увлечениях.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Рассказать о своих увлечениях. Презентация с фотографиями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рассказом о виде этого увлечения вообще (история, в мире, в вашей стране, в России и так далее) и о себе. Доклад не должен быть большим, но в нём ОБЯЗАТЕЛЬНО должна быть сформулирована роль хобби в жизни современного человека.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Рассказ-презентация о праздновании Масленицы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России, в Москве. Объяснить суть этого праздника, провести параллели с другими праздниками/ритуалами/традициями. В докладе должен быть ответ на вопрос: какова роль праздников в жизни общества и отдельного человека.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Пройти опрос (если еще не прошли: начат 23 февраля, просьба его пройти была отправлена в общий чат РКИ для психологов).</a:t>
            </a:r>
          </a:p>
        </p:txBody>
      </p:sp>
    </p:spTree>
    <p:extLst>
      <p:ext uri="{BB962C8B-B14F-4D97-AF65-F5344CB8AC3E}">
        <p14:creationId xmlns:p14="http://schemas.microsoft.com/office/powerpoint/2010/main" val="1843074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марта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4044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скороговорки со звуками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000" dirty="0">
                <a:solidFill>
                  <a:prstClr val="black"/>
                </a:solidFill>
                <a:latin typeface="Calibri" panose="020F0502020204030204"/>
              </a:rPr>
              <a:t>Предыдущие задания.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«Интернет: зависимость или независимость?». Выполнить задания-тест (см. ссылки на сайте).</a:t>
            </a: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6978</TotalTime>
  <Words>757</Words>
  <Application>Microsoft Office PowerPoint</Application>
  <PresentationFormat>Широкоэкранный</PresentationFormat>
  <Paragraphs>221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Times New Roman</vt:lpstr>
      <vt:lpstr>Тема Office</vt:lpstr>
      <vt:lpstr>Магистранты-психологи 24 г/п</vt:lpstr>
      <vt:lpstr>Фонетика Русские скороговорки и стихотворения</vt:lpstr>
      <vt:lpstr>Презентация PowerPoint</vt:lpstr>
      <vt:lpstr>Скороговорки. Зачёт</vt:lpstr>
      <vt:lpstr>Р/Л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120</cp:revision>
  <dcterms:created xsi:type="dcterms:W3CDTF">2024-09-01T20:30:35Z</dcterms:created>
  <dcterms:modified xsi:type="dcterms:W3CDTF">2025-03-07T17:56:17Z</dcterms:modified>
</cp:coreProperties>
</file>