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273" r:id="rId4"/>
    <p:sldId id="626" r:id="rId5"/>
    <p:sldId id="918" r:id="rId6"/>
    <p:sldId id="627" r:id="rId7"/>
    <p:sldId id="919" r:id="rId8"/>
    <p:sldId id="920" r:id="rId9"/>
    <p:sldId id="834" r:id="rId10"/>
    <p:sldId id="835" r:id="rId11"/>
    <p:sldId id="842" r:id="rId12"/>
    <p:sldId id="630" r:id="rId13"/>
    <p:sldId id="917" r:id="rId14"/>
    <p:sldId id="530" r:id="rId15"/>
    <p:sldId id="916" r:id="rId16"/>
    <p:sldId id="915" r:id="rId17"/>
    <p:sldId id="866" r:id="rId18"/>
    <p:sldId id="462" r:id="rId19"/>
    <p:sldId id="898" r:id="rId20"/>
    <p:sldId id="591" r:id="rId21"/>
    <p:sldId id="593" r:id="rId22"/>
    <p:sldId id="594" r:id="rId23"/>
    <p:sldId id="595" r:id="rId24"/>
    <p:sldId id="867" r:id="rId25"/>
    <p:sldId id="597" r:id="rId26"/>
    <p:sldId id="598" r:id="rId27"/>
    <p:sldId id="890" r:id="rId2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E1F2"/>
    <a:srgbClr val="C2A7C1"/>
    <a:srgbClr val="D5E7BB"/>
    <a:srgbClr val="C3A8BE"/>
    <a:srgbClr val="660033"/>
    <a:srgbClr val="749BFC"/>
    <a:srgbClr val="C4A8BB"/>
    <a:srgbClr val="B4A3E5"/>
    <a:srgbClr val="006600"/>
    <a:srgbClr val="C8F8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20" autoAdjust="0"/>
    <p:restoredTop sz="94660"/>
  </p:normalViewPr>
  <p:slideViewPr>
    <p:cSldViewPr snapToGrid="0">
      <p:cViewPr varScale="1">
        <p:scale>
          <a:sx n="69" d="100"/>
          <a:sy n="69" d="100"/>
        </p:scale>
        <p:origin x="178" y="11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02C52D-4576-40AC-9004-E2C2AF5BC46C}" type="datetimeFigureOut">
              <a:rPr lang="ru-RU" smtClean="0"/>
              <a:t>21.02.2025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5C6BD4-FB98-447E-83C4-2614FE6C7B50}" type="slidenum">
              <a:rPr lang="ru-RU" smtClean="0"/>
              <a:t>‹#›</a:t>
            </a:fld>
            <a:endParaRPr lang="ru-RU"/>
          </a:p>
        </p:txBody>
      </p:sp>
    </p:spTree>
    <p:extLst>
      <p:ext uri="{BB962C8B-B14F-4D97-AF65-F5344CB8AC3E}">
        <p14:creationId xmlns:p14="http://schemas.microsoft.com/office/powerpoint/2010/main" val="1970172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E5C6BD4-FB98-447E-83C4-2614FE6C7B50}" type="slidenum">
              <a:rPr lang="ru-RU" smtClean="0"/>
              <a:t>1</a:t>
            </a:fld>
            <a:endParaRPr lang="ru-RU"/>
          </a:p>
        </p:txBody>
      </p:sp>
    </p:spTree>
    <p:extLst>
      <p:ext uri="{BB962C8B-B14F-4D97-AF65-F5344CB8AC3E}">
        <p14:creationId xmlns:p14="http://schemas.microsoft.com/office/powerpoint/2010/main" val="2177353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21.02.2025</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21.02.2025</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21.02.2025</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21.02.2025</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21.02.2025</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21.02.2025</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717D1C-8FE9-EB68-9A60-1E786182B8A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4D39F40-1723-AA4A-28DA-AC40D75C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505D110-F72F-F22F-1C48-893FC1F193F1}"/>
              </a:ext>
            </a:extLst>
          </p:cNvPr>
          <p:cNvSpPr>
            <a:spLocks noGrp="1"/>
          </p:cNvSpPr>
          <p:nvPr>
            <p:ph type="dt" sz="half" idx="10"/>
          </p:nvPr>
        </p:nvSpPr>
        <p:spPr/>
        <p:txBody>
          <a:bodyPr/>
          <a:lstStyle/>
          <a:p>
            <a:fld id="{44026A2A-0740-4355-B677-E85828285C4B}"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918C78BD-5D55-8D40-D506-531C3267B8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2A6AFE8-05F0-705B-C4B3-F19D1FB9CF83}"/>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187093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DA4B72-AE88-2EFC-C919-FDDAFEB5D94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A044A4C-60DC-E1CD-115F-EE82C25CBE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16F66D1-33B4-3C91-DB76-59416F5ED8C7}"/>
              </a:ext>
            </a:extLst>
          </p:cNvPr>
          <p:cNvSpPr>
            <a:spLocks noGrp="1"/>
          </p:cNvSpPr>
          <p:nvPr>
            <p:ph type="dt" sz="half" idx="10"/>
          </p:nvPr>
        </p:nvSpPr>
        <p:spPr/>
        <p:txBody>
          <a:bodyPr/>
          <a:lstStyle/>
          <a:p>
            <a:fld id="{44026A2A-0740-4355-B677-E85828285C4B}"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D811007A-1030-DB91-C981-DF0D20E2EE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6F54ED3-9F30-70EE-F975-564B33E470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196733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D3F695-849C-00ED-C8AD-76F99AA25D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469923C-76A8-F7CD-D5DC-B93B5CA43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967ABB9-95E2-C444-4568-940BFBFA302F}"/>
              </a:ext>
            </a:extLst>
          </p:cNvPr>
          <p:cNvSpPr>
            <a:spLocks noGrp="1"/>
          </p:cNvSpPr>
          <p:nvPr>
            <p:ph type="dt" sz="half" idx="10"/>
          </p:nvPr>
        </p:nvSpPr>
        <p:spPr/>
        <p:txBody>
          <a:bodyPr/>
          <a:lstStyle/>
          <a:p>
            <a:fld id="{44026A2A-0740-4355-B677-E85828285C4B}"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2DA4F11D-0555-B775-AA84-447298E089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42157D-9712-EF51-9803-2624DF0ED7AA}"/>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426840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1A3F37-80CA-5E51-3F6B-9C4FA6D8E0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294935D-D11E-09FD-F6FD-9294A2C1ABA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BEB0D11-952B-8EB1-2922-75DE3C8A842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0E083BB-56D5-6998-045B-8889B362CA8B}"/>
              </a:ext>
            </a:extLst>
          </p:cNvPr>
          <p:cNvSpPr>
            <a:spLocks noGrp="1"/>
          </p:cNvSpPr>
          <p:nvPr>
            <p:ph type="dt" sz="half" idx="10"/>
          </p:nvPr>
        </p:nvSpPr>
        <p:spPr/>
        <p:txBody>
          <a:bodyPr/>
          <a:lstStyle/>
          <a:p>
            <a:fld id="{44026A2A-0740-4355-B677-E85828285C4B}" type="datetimeFigureOut">
              <a:rPr lang="ru-RU" smtClean="0"/>
              <a:t>21.02.2025</a:t>
            </a:fld>
            <a:endParaRPr lang="ru-RU"/>
          </a:p>
        </p:txBody>
      </p:sp>
      <p:sp>
        <p:nvSpPr>
          <p:cNvPr id="6" name="Нижний колонтитул 5">
            <a:extLst>
              <a:ext uri="{FF2B5EF4-FFF2-40B4-BE49-F238E27FC236}">
                <a16:creationId xmlns:a16="http://schemas.microsoft.com/office/drawing/2014/main" id="{D3475C91-E94A-F4F4-C9A6-1529BD1427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5990C8D-6E51-C2A2-6800-734A098C315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983411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06F13-2E45-96E9-84B5-E8E9B76BC7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E9EBE20-C3ED-243E-9614-5EFCC9164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E9BE77F-51AE-2413-C272-020364A53F4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5D7F935-5F09-64A6-3799-52AAE93185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9B48EE9-CB81-F7F2-EACD-4E9E854547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049EDB8-046F-D873-A775-6F8B19907A46}"/>
              </a:ext>
            </a:extLst>
          </p:cNvPr>
          <p:cNvSpPr>
            <a:spLocks noGrp="1"/>
          </p:cNvSpPr>
          <p:nvPr>
            <p:ph type="dt" sz="half" idx="10"/>
          </p:nvPr>
        </p:nvSpPr>
        <p:spPr/>
        <p:txBody>
          <a:bodyPr/>
          <a:lstStyle/>
          <a:p>
            <a:fld id="{44026A2A-0740-4355-B677-E85828285C4B}" type="datetimeFigureOut">
              <a:rPr lang="ru-RU" smtClean="0"/>
              <a:t>21.02.2025</a:t>
            </a:fld>
            <a:endParaRPr lang="ru-RU"/>
          </a:p>
        </p:txBody>
      </p:sp>
      <p:sp>
        <p:nvSpPr>
          <p:cNvPr id="8" name="Нижний колонтитул 7">
            <a:extLst>
              <a:ext uri="{FF2B5EF4-FFF2-40B4-BE49-F238E27FC236}">
                <a16:creationId xmlns:a16="http://schemas.microsoft.com/office/drawing/2014/main" id="{6EF9F05B-F61B-24AE-F345-C3B4995AE5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BCCEB07-EDB7-C01E-5478-8C031AA1BB4D}"/>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348566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3CE862-E45A-8196-DE65-0AECEDF0DCF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6C77B8A-E0F4-F963-25B0-0E8D89B8B580}"/>
              </a:ext>
            </a:extLst>
          </p:cNvPr>
          <p:cNvSpPr>
            <a:spLocks noGrp="1"/>
          </p:cNvSpPr>
          <p:nvPr>
            <p:ph type="dt" sz="half" idx="10"/>
          </p:nvPr>
        </p:nvSpPr>
        <p:spPr/>
        <p:txBody>
          <a:bodyPr/>
          <a:lstStyle/>
          <a:p>
            <a:fld id="{44026A2A-0740-4355-B677-E85828285C4B}" type="datetimeFigureOut">
              <a:rPr lang="ru-RU" smtClean="0"/>
              <a:t>21.02.2025</a:t>
            </a:fld>
            <a:endParaRPr lang="ru-RU"/>
          </a:p>
        </p:txBody>
      </p:sp>
      <p:sp>
        <p:nvSpPr>
          <p:cNvPr id="4" name="Нижний колонтитул 3">
            <a:extLst>
              <a:ext uri="{FF2B5EF4-FFF2-40B4-BE49-F238E27FC236}">
                <a16:creationId xmlns:a16="http://schemas.microsoft.com/office/drawing/2014/main" id="{9AFE67C4-D96C-607D-0F99-03A0EA16781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7D9E961-8D34-2A27-A1A0-B3EA596FDA28}"/>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942499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3ECDFA8-E968-A465-62B6-D50992F768C0}"/>
              </a:ext>
            </a:extLst>
          </p:cNvPr>
          <p:cNvSpPr>
            <a:spLocks noGrp="1"/>
          </p:cNvSpPr>
          <p:nvPr>
            <p:ph type="dt" sz="half" idx="10"/>
          </p:nvPr>
        </p:nvSpPr>
        <p:spPr/>
        <p:txBody>
          <a:bodyPr/>
          <a:lstStyle/>
          <a:p>
            <a:fld id="{44026A2A-0740-4355-B677-E85828285C4B}" type="datetimeFigureOut">
              <a:rPr lang="ru-RU" smtClean="0"/>
              <a:t>21.02.2025</a:t>
            </a:fld>
            <a:endParaRPr lang="ru-RU"/>
          </a:p>
        </p:txBody>
      </p:sp>
      <p:sp>
        <p:nvSpPr>
          <p:cNvPr id="3" name="Нижний колонтитул 2">
            <a:extLst>
              <a:ext uri="{FF2B5EF4-FFF2-40B4-BE49-F238E27FC236}">
                <a16:creationId xmlns:a16="http://schemas.microsoft.com/office/drawing/2014/main" id="{5D098EF4-0618-AA07-BC8F-F30B26CC45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8BC1755-F43F-E9AE-5B5E-643C5299D2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2970460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056473-88E0-7786-D79D-548DB8FA37B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501D644-C017-D077-6207-DF37DA191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2519A75-51F3-8164-1336-60D9A6848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C9B44C0-A904-F661-8E65-15B0224AD5E1}"/>
              </a:ext>
            </a:extLst>
          </p:cNvPr>
          <p:cNvSpPr>
            <a:spLocks noGrp="1"/>
          </p:cNvSpPr>
          <p:nvPr>
            <p:ph type="dt" sz="half" idx="10"/>
          </p:nvPr>
        </p:nvSpPr>
        <p:spPr/>
        <p:txBody>
          <a:bodyPr/>
          <a:lstStyle/>
          <a:p>
            <a:fld id="{44026A2A-0740-4355-B677-E85828285C4B}" type="datetimeFigureOut">
              <a:rPr lang="ru-RU" smtClean="0"/>
              <a:t>21.02.2025</a:t>
            </a:fld>
            <a:endParaRPr lang="ru-RU"/>
          </a:p>
        </p:txBody>
      </p:sp>
      <p:sp>
        <p:nvSpPr>
          <p:cNvPr id="6" name="Нижний колонтитул 5">
            <a:extLst>
              <a:ext uri="{FF2B5EF4-FFF2-40B4-BE49-F238E27FC236}">
                <a16:creationId xmlns:a16="http://schemas.microsoft.com/office/drawing/2014/main" id="{3CAE6C44-D144-C624-15F0-AD61FB71AD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B82D496-636B-FA3B-BD5F-C63D795DD85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099446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B7B97D-1F62-C805-B94D-EBC5D610070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A1EE507-C795-6C19-BD28-C087608A6E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0C0F97E-F9F2-1EC9-5395-803C6C9B1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67ABC8-BFD6-22DF-7CEE-281A4884CAC3}"/>
              </a:ext>
            </a:extLst>
          </p:cNvPr>
          <p:cNvSpPr>
            <a:spLocks noGrp="1"/>
          </p:cNvSpPr>
          <p:nvPr>
            <p:ph type="dt" sz="half" idx="10"/>
          </p:nvPr>
        </p:nvSpPr>
        <p:spPr/>
        <p:txBody>
          <a:bodyPr/>
          <a:lstStyle/>
          <a:p>
            <a:fld id="{44026A2A-0740-4355-B677-E85828285C4B}" type="datetimeFigureOut">
              <a:rPr lang="ru-RU" smtClean="0"/>
              <a:t>21.02.2025</a:t>
            </a:fld>
            <a:endParaRPr lang="ru-RU"/>
          </a:p>
        </p:txBody>
      </p:sp>
      <p:sp>
        <p:nvSpPr>
          <p:cNvPr id="6" name="Нижний колонтитул 5">
            <a:extLst>
              <a:ext uri="{FF2B5EF4-FFF2-40B4-BE49-F238E27FC236}">
                <a16:creationId xmlns:a16="http://schemas.microsoft.com/office/drawing/2014/main" id="{2BAD49A3-CB39-BE9B-9373-6260B12809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5CB84D-0739-55F9-9ECB-A3400E9EB4B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504489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656F9-5405-7B55-0C56-FC416304D1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6DCD7ED-E01D-71D3-10CF-1A74D6BD58C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083BA50-59A8-3F5E-ABD2-145A91EFB3E0}"/>
              </a:ext>
            </a:extLst>
          </p:cNvPr>
          <p:cNvSpPr>
            <a:spLocks noGrp="1"/>
          </p:cNvSpPr>
          <p:nvPr>
            <p:ph type="dt" sz="half" idx="10"/>
          </p:nvPr>
        </p:nvSpPr>
        <p:spPr/>
        <p:txBody>
          <a:bodyPr/>
          <a:lstStyle/>
          <a:p>
            <a:fld id="{44026A2A-0740-4355-B677-E85828285C4B}"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25DB2D34-9196-DD7D-B3DE-972155AE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3E3677-9F01-A530-4EE5-90DA6197F3F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915750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93DEDCE-3BD6-C212-B7CF-ED4FB52DDBA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0D4378B-85F7-D2EE-8958-034AF6F1BA0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AFC7C70-61CF-0BF3-7BDF-BC5B2BA7FD27}"/>
              </a:ext>
            </a:extLst>
          </p:cNvPr>
          <p:cNvSpPr>
            <a:spLocks noGrp="1"/>
          </p:cNvSpPr>
          <p:nvPr>
            <p:ph type="dt" sz="half" idx="10"/>
          </p:nvPr>
        </p:nvSpPr>
        <p:spPr/>
        <p:txBody>
          <a:bodyPr/>
          <a:lstStyle/>
          <a:p>
            <a:fld id="{44026A2A-0740-4355-B677-E85828285C4B}"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51091F58-0E9F-285C-D138-A029D2E89F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B6995B7-B964-CAC6-AE1D-811643F68491}"/>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82624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100000"/>
                <a:alpha val="51000"/>
              </a:schemeClr>
            </a:gs>
            <a:gs pos="59000">
              <a:srgbClr val="FFFFE5"/>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D1A3AF-3046-D5E8-B9F2-84D8E757F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F62006A-B705-BE39-3B0E-FCC22D5AAF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72ED7EA-1560-571F-362E-F6B82657CB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6A2A-0740-4355-B677-E85828285C4B}" type="datetimeFigureOut">
              <a:rPr lang="ru-RU" smtClean="0"/>
              <a:t>21.02.2025</a:t>
            </a:fld>
            <a:endParaRPr lang="ru-RU"/>
          </a:p>
        </p:txBody>
      </p:sp>
      <p:sp>
        <p:nvSpPr>
          <p:cNvPr id="5" name="Нижний колонтитул 4">
            <a:extLst>
              <a:ext uri="{FF2B5EF4-FFF2-40B4-BE49-F238E27FC236}">
                <a16:creationId xmlns:a16="http://schemas.microsoft.com/office/drawing/2014/main" id="{9599CC07-34BD-8374-E539-B1E94BE2E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563CC79-DC86-7D4E-BD28-EB40AF23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98C01-85A7-4FA1-8F95-FC231841AC60}" type="slidenum">
              <a:rPr lang="ru-RU" smtClean="0"/>
              <a:t>‹#›</a:t>
            </a:fld>
            <a:endParaRPr lang="ru-RU"/>
          </a:p>
        </p:txBody>
      </p:sp>
    </p:spTree>
    <p:extLst>
      <p:ext uri="{BB962C8B-B14F-4D97-AF65-F5344CB8AC3E}">
        <p14:creationId xmlns:p14="http://schemas.microsoft.com/office/powerpoint/2010/main" val="21234573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4.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107287" y="0"/>
            <a:ext cx="12028151"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rPr>
              <a:t>Магистранты-психологи 24 г/п</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507CA5AC-2D16-4176-184B-3F995C5B7213}"/>
              </a:ext>
            </a:extLst>
          </p:cNvPr>
          <p:cNvSpPr txBox="1"/>
          <p:nvPr/>
        </p:nvSpPr>
        <p:spPr>
          <a:xfrm>
            <a:off x="0" y="874782"/>
            <a:ext cx="4160348" cy="1077218"/>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algn="ctr"/>
            <a:r>
              <a:rPr lang="ru-RU" sz="3200" b="1" dirty="0">
                <a:solidFill>
                  <a:srgbClr val="002060"/>
                </a:solidFill>
                <a:effectLst>
                  <a:outerShdw blurRad="38100" dist="38100" dir="2700000" algn="tl">
                    <a:srgbClr val="0070C0">
                      <a:alpha val="43000"/>
                    </a:srgbClr>
                  </a:outerShdw>
                </a:effectLst>
              </a:rPr>
              <a:t>21 февраля 2025 года, 17:45—20:45</a:t>
            </a:r>
          </a:p>
        </p:txBody>
      </p:sp>
      <p:graphicFrame>
        <p:nvGraphicFramePr>
          <p:cNvPr id="4" name="Таблица 3">
            <a:extLst>
              <a:ext uri="{FF2B5EF4-FFF2-40B4-BE49-F238E27FC236}">
                <a16:creationId xmlns:a16="http://schemas.microsoft.com/office/drawing/2014/main" id="{9308EB89-BDFF-D1AD-896B-47355613C027}"/>
              </a:ext>
            </a:extLst>
          </p:cNvPr>
          <p:cNvGraphicFramePr>
            <a:graphicFrameLocks noGrp="1"/>
          </p:cNvGraphicFramePr>
          <p:nvPr>
            <p:extLst>
              <p:ext uri="{D42A27DB-BD31-4B8C-83A1-F6EECF244321}">
                <p14:modId xmlns:p14="http://schemas.microsoft.com/office/powerpoint/2010/main" val="1624565568"/>
              </p:ext>
            </p:extLst>
          </p:nvPr>
        </p:nvGraphicFramePr>
        <p:xfrm>
          <a:off x="4160348" y="986327"/>
          <a:ext cx="7921388" cy="5338910"/>
        </p:xfrm>
        <a:graphic>
          <a:graphicData uri="http://schemas.openxmlformats.org/drawingml/2006/table">
            <a:tbl>
              <a:tblPr firstRow="1" firstCol="1" bandRow="1"/>
              <a:tblGrid>
                <a:gridCol w="544363">
                  <a:extLst>
                    <a:ext uri="{9D8B030D-6E8A-4147-A177-3AD203B41FA5}">
                      <a16:colId xmlns:a16="http://schemas.microsoft.com/office/drawing/2014/main" val="1258911635"/>
                    </a:ext>
                  </a:extLst>
                </a:gridCol>
                <a:gridCol w="1751845">
                  <a:extLst>
                    <a:ext uri="{9D8B030D-6E8A-4147-A177-3AD203B41FA5}">
                      <a16:colId xmlns:a16="http://schemas.microsoft.com/office/drawing/2014/main" val="269898606"/>
                    </a:ext>
                  </a:extLst>
                </a:gridCol>
                <a:gridCol w="334537">
                  <a:extLst>
                    <a:ext uri="{9D8B030D-6E8A-4147-A177-3AD203B41FA5}">
                      <a16:colId xmlns:a16="http://schemas.microsoft.com/office/drawing/2014/main" val="1118649554"/>
                    </a:ext>
                  </a:extLst>
                </a:gridCol>
                <a:gridCol w="367990">
                  <a:extLst>
                    <a:ext uri="{9D8B030D-6E8A-4147-A177-3AD203B41FA5}">
                      <a16:colId xmlns:a16="http://schemas.microsoft.com/office/drawing/2014/main" val="3119683142"/>
                    </a:ext>
                  </a:extLst>
                </a:gridCol>
                <a:gridCol w="579863">
                  <a:extLst>
                    <a:ext uri="{9D8B030D-6E8A-4147-A177-3AD203B41FA5}">
                      <a16:colId xmlns:a16="http://schemas.microsoft.com/office/drawing/2014/main" val="3890629694"/>
                    </a:ext>
                  </a:extLst>
                </a:gridCol>
                <a:gridCol w="568713">
                  <a:extLst>
                    <a:ext uri="{9D8B030D-6E8A-4147-A177-3AD203B41FA5}">
                      <a16:colId xmlns:a16="http://schemas.microsoft.com/office/drawing/2014/main" val="3686163218"/>
                    </a:ext>
                  </a:extLst>
                </a:gridCol>
                <a:gridCol w="869795">
                  <a:extLst>
                    <a:ext uri="{9D8B030D-6E8A-4147-A177-3AD203B41FA5}">
                      <a16:colId xmlns:a16="http://schemas.microsoft.com/office/drawing/2014/main" val="3169916578"/>
                    </a:ext>
                  </a:extLst>
                </a:gridCol>
                <a:gridCol w="535258">
                  <a:extLst>
                    <a:ext uri="{9D8B030D-6E8A-4147-A177-3AD203B41FA5}">
                      <a16:colId xmlns:a16="http://schemas.microsoft.com/office/drawing/2014/main" val="3616568672"/>
                    </a:ext>
                  </a:extLst>
                </a:gridCol>
                <a:gridCol w="903249">
                  <a:extLst>
                    <a:ext uri="{9D8B030D-6E8A-4147-A177-3AD203B41FA5}">
                      <a16:colId xmlns:a16="http://schemas.microsoft.com/office/drawing/2014/main" val="3278153680"/>
                    </a:ext>
                  </a:extLst>
                </a:gridCol>
                <a:gridCol w="802888">
                  <a:extLst>
                    <a:ext uri="{9D8B030D-6E8A-4147-A177-3AD203B41FA5}">
                      <a16:colId xmlns:a16="http://schemas.microsoft.com/office/drawing/2014/main" val="2727663889"/>
                    </a:ext>
                  </a:extLst>
                </a:gridCol>
                <a:gridCol w="312234">
                  <a:extLst>
                    <a:ext uri="{9D8B030D-6E8A-4147-A177-3AD203B41FA5}">
                      <a16:colId xmlns:a16="http://schemas.microsoft.com/office/drawing/2014/main" val="1537242007"/>
                    </a:ext>
                  </a:extLst>
                </a:gridCol>
                <a:gridCol w="350653">
                  <a:extLst>
                    <a:ext uri="{9D8B030D-6E8A-4147-A177-3AD203B41FA5}">
                      <a16:colId xmlns:a16="http://schemas.microsoft.com/office/drawing/2014/main" val="4031409533"/>
                    </a:ext>
                  </a:extLst>
                </a:gridCol>
              </a:tblGrid>
              <a:tr h="0">
                <a:tc>
                  <a:txBody>
                    <a:bodyPr/>
                    <a:lstStyle/>
                    <a:p>
                      <a:pPr marL="0" indent="0" algn="r" defTabSz="914400" rtl="0" eaLnBrk="1" latinLnBrk="0" hangingPunct="1">
                        <a:lnSpc>
                          <a:spcPct val="100000"/>
                        </a:lnSpc>
                        <a:spcAft>
                          <a:spcPts val="0"/>
                        </a:spcAft>
                        <a:buFont typeface="+mj-lt"/>
                        <a:buNone/>
                      </a:pPr>
                      <a:endPar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фоне-тика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фоне-тика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фоне-тика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фоне-тика</a:t>
                      </a:r>
                    </a:p>
                    <a:p>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Бумеранг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МдМ</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чт</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дчт</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Ван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Цзэцзинь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Вэй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Сюэфэн</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инт</a:t>
                      </a: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42827">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Вэй</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Цзюньтин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Гоу</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Бинша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Дун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Жоюй</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Кун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Мэнянь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a:t>
                      </a: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Синь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Исюань</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Сюй Синь</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Ся</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Сыно</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Тань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Юе</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Хуан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Ханьци</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Цзинь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Юйтин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Цзюй</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Чао</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Чжао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Исян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13271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Чэнь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Тунтун</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bl>
          </a:graphicData>
        </a:graphic>
      </p:graphicFrame>
      <p:sp>
        <p:nvSpPr>
          <p:cNvPr id="3" name="TextBox 2">
            <a:extLst>
              <a:ext uri="{FF2B5EF4-FFF2-40B4-BE49-F238E27FC236}">
                <a16:creationId xmlns:a16="http://schemas.microsoft.com/office/drawing/2014/main" id="{A3A32C66-1453-3A1F-72DD-BEC4095D8C6C}"/>
              </a:ext>
            </a:extLst>
          </p:cNvPr>
          <p:cNvSpPr txBox="1"/>
          <p:nvPr/>
        </p:nvSpPr>
        <p:spPr>
          <a:xfrm>
            <a:off x="305292" y="2086640"/>
            <a:ext cx="3460376" cy="4370427"/>
          </a:xfrm>
          <a:prstGeom prst="rect">
            <a:avLst/>
          </a:prstGeom>
          <a:noFill/>
        </p:spPr>
        <p:txBody>
          <a:bodyPr wrap="square" rtlCol="0">
            <a:spAutoFit/>
          </a:bodyPr>
          <a:lstStyle/>
          <a:p>
            <a:r>
              <a:rPr lang="ru-RU" sz="8000" b="1" dirty="0">
                <a:effectLst>
                  <a:outerShdw blurRad="38100" dist="38100" dir="2700000" algn="tl">
                    <a:srgbClr val="000000">
                      <a:alpha val="43137"/>
                    </a:srgbClr>
                  </a:outerShdw>
                </a:effectLst>
              </a:rPr>
              <a:t>пм24</a:t>
            </a:r>
          </a:p>
          <a:p>
            <a:r>
              <a:rPr lang="ru-RU" dirty="0"/>
              <a:t>Оформляйте свои письма по форме: </a:t>
            </a:r>
          </a:p>
          <a:p>
            <a:endParaRPr lang="ru-RU" dirty="0"/>
          </a:p>
          <a:p>
            <a:r>
              <a:rPr lang="ru-RU" b="1" dirty="0">
                <a:effectLst>
                  <a:outerShdw blurRad="38100" dist="38100" dir="2700000" algn="tl">
                    <a:srgbClr val="000000">
                      <a:alpha val="43137"/>
                    </a:srgbClr>
                  </a:outerShdw>
                </a:effectLst>
              </a:rPr>
              <a:t>пм24_ФамилияИмя_Тема. </a:t>
            </a:r>
            <a:r>
              <a:rPr lang="ru-RU" dirty="0"/>
              <a:t>«Тема» — о чем письмо (домашнее задание, вопрос, объяснительная и так далее).</a:t>
            </a:r>
          </a:p>
          <a:p>
            <a:endParaRPr lang="ru-RU" dirty="0"/>
          </a:p>
          <a:p>
            <a:r>
              <a:rPr lang="ru-RU" dirty="0"/>
              <a:t>Аналогично подписывайте тесты и называйте файлы, которые присылаете.</a:t>
            </a:r>
          </a:p>
        </p:txBody>
      </p:sp>
    </p:spTree>
    <p:extLst>
      <p:ext uri="{BB962C8B-B14F-4D97-AF65-F5344CB8AC3E}">
        <p14:creationId xmlns:p14="http://schemas.microsoft.com/office/powerpoint/2010/main" val="594847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444642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247B0F62-A223-BC9E-80C8-4654211F3CB9}"/>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4" name="Picture 2">
            <a:extLst>
              <a:ext uri="{FF2B5EF4-FFF2-40B4-BE49-F238E27FC236}">
                <a16:creationId xmlns:a16="http://schemas.microsoft.com/office/drawing/2014/main" id="{A3C1D8B1-7587-1BAE-B41D-116F84FA03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4139" y="919134"/>
            <a:ext cx="3573895" cy="26804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3CF77A79-E593-B41C-3488-828DF76032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 y="1009710"/>
            <a:ext cx="3453126" cy="258984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0D8A2DB2-EB5C-8815-CB91-20A200CA5B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7223" y="4357577"/>
            <a:ext cx="3103171" cy="2336505"/>
          </a:xfrm>
          <a:prstGeom prst="rect">
            <a:avLst/>
          </a:prstGeom>
          <a:noFill/>
          <a:extLst>
            <a:ext uri="{909E8E84-426E-40DD-AFC4-6F175D3DCCD1}">
              <a14:hiddenFill xmlns:a14="http://schemas.microsoft.com/office/drawing/2010/main">
                <a:solidFill>
                  <a:srgbClr val="FFFFFF"/>
                </a:solidFill>
              </a14:hiddenFill>
            </a:ext>
          </a:extLst>
        </p:spPr>
      </p:pic>
      <p:pic>
        <p:nvPicPr>
          <p:cNvPr id="21" name="Рисунок 20">
            <a:extLst>
              <a:ext uri="{FF2B5EF4-FFF2-40B4-BE49-F238E27FC236}">
                <a16:creationId xmlns:a16="http://schemas.microsoft.com/office/drawing/2014/main" id="{74AC04DB-BC73-9D0D-2E22-181BE4ABC2AB}"/>
              </a:ext>
            </a:extLst>
          </p:cNvPr>
          <p:cNvPicPr>
            <a:picLocks noChangeAspect="1"/>
          </p:cNvPicPr>
          <p:nvPr/>
        </p:nvPicPr>
        <p:blipFill>
          <a:blip r:embed="rId5"/>
          <a:stretch>
            <a:fillRect/>
          </a:stretch>
        </p:blipFill>
        <p:spPr>
          <a:xfrm>
            <a:off x="5424045" y="4537297"/>
            <a:ext cx="2381754" cy="2199127"/>
          </a:xfrm>
          <a:prstGeom prst="rect">
            <a:avLst/>
          </a:prstGeom>
        </p:spPr>
      </p:pic>
      <p:sp>
        <p:nvSpPr>
          <p:cNvPr id="17" name="TextBox 16">
            <a:extLst>
              <a:ext uri="{FF2B5EF4-FFF2-40B4-BE49-F238E27FC236}">
                <a16:creationId xmlns:a16="http://schemas.microsoft.com/office/drawing/2014/main" id="{A902BEF8-9156-1510-9E21-18307E2E550C}"/>
              </a:ext>
            </a:extLst>
          </p:cNvPr>
          <p:cNvSpPr txBox="1"/>
          <p:nvPr/>
        </p:nvSpPr>
        <p:spPr>
          <a:xfrm>
            <a:off x="6908545" y="4061827"/>
            <a:ext cx="4812970"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2400"/>
              </a:spcBef>
              <a:spcAft>
                <a:spcPts val="1000"/>
              </a:spcAft>
              <a:buClrTx/>
              <a:buSzTx/>
              <a:buFontTx/>
              <a:buNone/>
              <a:tabLst/>
              <a:defRPr/>
            </a:pP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На́ша</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дочь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речи́стая</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 неё речь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чи́стая</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36" name="Picture 12">
            <a:extLst>
              <a:ext uri="{FF2B5EF4-FFF2-40B4-BE49-F238E27FC236}">
                <a16:creationId xmlns:a16="http://schemas.microsoft.com/office/drawing/2014/main" id="{4ECB644C-B9DB-84A6-30AF-0B1518CB90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9494" y="5038317"/>
            <a:ext cx="1259958" cy="161994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15303B48-5851-9529-C04D-EEA46CEC31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13" y="4521495"/>
            <a:ext cx="3115340" cy="233650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F83D5D9-B02B-0E6F-B0B2-BF8F28B7F032}"/>
              </a:ext>
            </a:extLst>
          </p:cNvPr>
          <p:cNvSpPr txBox="1"/>
          <p:nvPr/>
        </p:nvSpPr>
        <p:spPr>
          <a:xfrm>
            <a:off x="129599" y="2058379"/>
            <a:ext cx="6778946" cy="584775"/>
          </a:xfrm>
          <a:prstGeom prst="rect">
            <a:avLst/>
          </a:prstGeom>
          <a:solidFill>
            <a:srgbClr val="D5E7BB"/>
          </a:solidFill>
        </p:spPr>
        <p:txBody>
          <a:bodyPr wrap="square">
            <a:spAutoFit/>
          </a:bodyPr>
          <a:lstStyle/>
          <a:p>
            <a:pPr marL="0" marR="0" lvl="0" indent="0" algn="l" defTabSz="914400" rtl="0" eaLnBrk="1" fontAlgn="auto" latinLnBrk="0" hangingPunct="1">
              <a:lnSpc>
                <a:spcPct val="100000"/>
              </a:lnSpc>
              <a:spcBef>
                <a:spcPts val="1200"/>
              </a:spcBef>
              <a:spcAft>
                <a:spcPts val="4800"/>
              </a:spcAft>
              <a:buClrTx/>
              <a:buSzTx/>
              <a:buFontTx/>
              <a:buNone/>
              <a:tabLst/>
              <a:defRPr/>
            </a:pP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Чешуя́ у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щу́чки</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щети́нка</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у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чу́шки</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7B79FB65-2CF1-9074-0C23-138326470E27}"/>
              </a:ext>
            </a:extLst>
          </p:cNvPr>
          <p:cNvSpPr txBox="1"/>
          <p:nvPr/>
        </p:nvSpPr>
        <p:spPr>
          <a:xfrm>
            <a:off x="-28801" y="3720668"/>
            <a:ext cx="5420596" cy="622799"/>
          </a:xfrm>
          <a:prstGeom prst="rect">
            <a:avLst/>
          </a:prstGeom>
          <a:solidFill>
            <a:srgbClr val="D5E7BB"/>
          </a:solidFill>
        </p:spPr>
        <p:txBody>
          <a:bodyPr wrap="square">
            <a:spAutoFit/>
          </a:bodyPr>
          <a:lstStyle/>
          <a:p>
            <a:pPr marL="1260475" marR="0" lvl="0" indent="-1260475" algn="r" defTabSz="914400" rtl="0" eaLnBrk="1" fontAlgn="auto" latinLnBrk="0" hangingPunct="1">
              <a:lnSpc>
                <a:spcPct val="115000"/>
              </a:lnSpc>
              <a:spcBef>
                <a:spcPts val="0"/>
              </a:spcBef>
              <a:spcAft>
                <a:spcPts val="1000"/>
              </a:spcAft>
              <a:buClrTx/>
              <a:buSzTx/>
              <a:buFontTx/>
              <a:buNone/>
              <a:tabLst/>
              <a:defRPr/>
            </a:pP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Че́тверть</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четверика́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горо́ха</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3" name="Рисунок 22">
            <a:extLst>
              <a:ext uri="{FF2B5EF4-FFF2-40B4-BE49-F238E27FC236}">
                <a16:creationId xmlns:a16="http://schemas.microsoft.com/office/drawing/2014/main" id="{0BE99715-72F5-B864-645D-A469445C347B}"/>
              </a:ext>
            </a:extLst>
          </p:cNvPr>
          <p:cNvPicPr>
            <a:picLocks noChangeAspect="1"/>
          </p:cNvPicPr>
          <p:nvPr/>
        </p:nvPicPr>
        <p:blipFill>
          <a:blip r:embed="rId8"/>
          <a:stretch>
            <a:fillRect/>
          </a:stretch>
        </p:blipFill>
        <p:spPr>
          <a:xfrm>
            <a:off x="8949319" y="189447"/>
            <a:ext cx="2858977" cy="3135940"/>
          </a:xfrm>
          <a:prstGeom prst="rect">
            <a:avLst/>
          </a:prstGeom>
        </p:spPr>
      </p:pic>
      <p:sp>
        <p:nvSpPr>
          <p:cNvPr id="19" name="TextBox 18">
            <a:extLst>
              <a:ext uri="{FF2B5EF4-FFF2-40B4-BE49-F238E27FC236}">
                <a16:creationId xmlns:a16="http://schemas.microsoft.com/office/drawing/2014/main" id="{EF8CF976-1694-DB55-195F-4CFC0F65576A}"/>
              </a:ext>
            </a:extLst>
          </p:cNvPr>
          <p:cNvSpPr txBox="1"/>
          <p:nvPr/>
        </p:nvSpPr>
        <p:spPr>
          <a:xfrm>
            <a:off x="7325140" y="2667320"/>
            <a:ext cx="4861536" cy="1189108"/>
          </a:xfrm>
          <a:prstGeom prst="rect">
            <a:avLst/>
          </a:prstGeom>
          <a:solidFill>
            <a:srgbClr val="D5E7BB"/>
          </a:solid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Чеpепа́хa</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скучáя</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чaс</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сиди́т</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зa</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чáшкой</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чaя</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66E9982B-6AB5-8637-879D-EB5D796A7C49}"/>
              </a:ext>
            </a:extLst>
          </p:cNvPr>
          <p:cNvSpPr txBox="1"/>
          <p:nvPr/>
        </p:nvSpPr>
        <p:spPr>
          <a:xfrm>
            <a:off x="1705716" y="4289036"/>
            <a:ext cx="3595370" cy="622799"/>
          </a:xfrm>
          <a:prstGeom prst="rect">
            <a:avLst/>
          </a:prstGeom>
          <a:solidFill>
            <a:srgbClr val="D5E7BB"/>
          </a:solidFill>
        </p:spPr>
        <p:txBody>
          <a:bodyPr wrap="square">
            <a:spAutoFit/>
          </a:bodyPr>
          <a:lstStyle/>
          <a:p>
            <a:pPr marL="1260475" marR="0" lvl="0" indent="-1260475" algn="r" defTabSz="914400" rtl="0" eaLnBrk="1" fontAlgn="auto" latinLnBrk="0" hangingPunct="1">
              <a:lnSpc>
                <a:spcPct val="115000"/>
              </a:lnSpc>
              <a:spcBef>
                <a:spcPts val="0"/>
              </a:spcBef>
              <a:spcAft>
                <a:spcPts val="1000"/>
              </a:spcAft>
              <a:buClrTx/>
              <a:buSzTx/>
              <a:buFontTx/>
              <a:buNone/>
              <a:tabLst/>
              <a:defRPr/>
            </a:pP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без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червото́чинки</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25" name="Полилиния: фигура 24">
            <a:extLst>
              <a:ext uri="{FF2B5EF4-FFF2-40B4-BE49-F238E27FC236}">
                <a16:creationId xmlns:a16="http://schemas.microsoft.com/office/drawing/2014/main" id="{D1F38B05-8069-ECA5-DE71-DC7246897E70}"/>
              </a:ext>
            </a:extLst>
          </p:cNvPr>
          <p:cNvSpPr/>
          <p:nvPr/>
        </p:nvSpPr>
        <p:spPr>
          <a:xfrm>
            <a:off x="7219507" y="85060"/>
            <a:ext cx="5007935" cy="3944680"/>
          </a:xfrm>
          <a:custGeom>
            <a:avLst/>
            <a:gdLst>
              <a:gd name="connsiteX0" fmla="*/ 1796902 w 5007935"/>
              <a:gd name="connsiteY0" fmla="*/ 0 h 3944680"/>
              <a:gd name="connsiteX1" fmla="*/ 1754372 w 5007935"/>
              <a:gd name="connsiteY1" fmla="*/ 53163 h 3944680"/>
              <a:gd name="connsiteX2" fmla="*/ 1722474 w 5007935"/>
              <a:gd name="connsiteY2" fmla="*/ 63796 h 3944680"/>
              <a:gd name="connsiteX3" fmla="*/ 1690577 w 5007935"/>
              <a:gd name="connsiteY3" fmla="*/ 106326 h 3944680"/>
              <a:gd name="connsiteX4" fmla="*/ 1616149 w 5007935"/>
              <a:gd name="connsiteY4" fmla="*/ 180754 h 3944680"/>
              <a:gd name="connsiteX5" fmla="*/ 1605516 w 5007935"/>
              <a:gd name="connsiteY5" fmla="*/ 223284 h 3944680"/>
              <a:gd name="connsiteX6" fmla="*/ 1584251 w 5007935"/>
              <a:gd name="connsiteY6" fmla="*/ 287080 h 3944680"/>
              <a:gd name="connsiteX7" fmla="*/ 1573619 w 5007935"/>
              <a:gd name="connsiteY7" fmla="*/ 350875 h 3944680"/>
              <a:gd name="connsiteX8" fmla="*/ 1520456 w 5007935"/>
              <a:gd name="connsiteY8" fmla="*/ 489098 h 3944680"/>
              <a:gd name="connsiteX9" fmla="*/ 1499191 w 5007935"/>
              <a:gd name="connsiteY9" fmla="*/ 542261 h 3944680"/>
              <a:gd name="connsiteX10" fmla="*/ 1488558 w 5007935"/>
              <a:gd name="connsiteY10" fmla="*/ 595424 h 3944680"/>
              <a:gd name="connsiteX11" fmla="*/ 1435395 w 5007935"/>
              <a:gd name="connsiteY11" fmla="*/ 701749 h 3944680"/>
              <a:gd name="connsiteX12" fmla="*/ 1392865 w 5007935"/>
              <a:gd name="connsiteY12" fmla="*/ 786810 h 3944680"/>
              <a:gd name="connsiteX13" fmla="*/ 1360967 w 5007935"/>
              <a:gd name="connsiteY13" fmla="*/ 850605 h 3944680"/>
              <a:gd name="connsiteX14" fmla="*/ 1350335 w 5007935"/>
              <a:gd name="connsiteY14" fmla="*/ 903768 h 3944680"/>
              <a:gd name="connsiteX15" fmla="*/ 1339702 w 5007935"/>
              <a:gd name="connsiteY15" fmla="*/ 1041991 h 3944680"/>
              <a:gd name="connsiteX16" fmla="*/ 1275907 w 5007935"/>
              <a:gd name="connsiteY16" fmla="*/ 1148317 h 3944680"/>
              <a:gd name="connsiteX17" fmla="*/ 1201479 w 5007935"/>
              <a:gd name="connsiteY17" fmla="*/ 1254642 h 3944680"/>
              <a:gd name="connsiteX18" fmla="*/ 1116419 w 5007935"/>
              <a:gd name="connsiteY18" fmla="*/ 1371600 h 3944680"/>
              <a:gd name="connsiteX19" fmla="*/ 1010093 w 5007935"/>
              <a:gd name="connsiteY19" fmla="*/ 1446028 h 3944680"/>
              <a:gd name="connsiteX20" fmla="*/ 850605 w 5007935"/>
              <a:gd name="connsiteY20" fmla="*/ 1584252 h 3944680"/>
              <a:gd name="connsiteX21" fmla="*/ 818707 w 5007935"/>
              <a:gd name="connsiteY21" fmla="*/ 1648047 h 3944680"/>
              <a:gd name="connsiteX22" fmla="*/ 765544 w 5007935"/>
              <a:gd name="connsiteY22" fmla="*/ 1701210 h 3944680"/>
              <a:gd name="connsiteX23" fmla="*/ 744279 w 5007935"/>
              <a:gd name="connsiteY23" fmla="*/ 1733107 h 3944680"/>
              <a:gd name="connsiteX24" fmla="*/ 680484 w 5007935"/>
              <a:gd name="connsiteY24" fmla="*/ 1796903 h 3944680"/>
              <a:gd name="connsiteX25" fmla="*/ 648586 w 5007935"/>
              <a:gd name="connsiteY25" fmla="*/ 1828800 h 3944680"/>
              <a:gd name="connsiteX26" fmla="*/ 499730 w 5007935"/>
              <a:gd name="connsiteY26" fmla="*/ 1935126 h 3944680"/>
              <a:gd name="connsiteX27" fmla="*/ 446567 w 5007935"/>
              <a:gd name="connsiteY27" fmla="*/ 1977656 h 3944680"/>
              <a:gd name="connsiteX28" fmla="*/ 414670 w 5007935"/>
              <a:gd name="connsiteY28" fmla="*/ 2020187 h 3944680"/>
              <a:gd name="connsiteX29" fmla="*/ 329609 w 5007935"/>
              <a:gd name="connsiteY29" fmla="*/ 2126512 h 3944680"/>
              <a:gd name="connsiteX30" fmla="*/ 244549 w 5007935"/>
              <a:gd name="connsiteY30" fmla="*/ 2264735 h 3944680"/>
              <a:gd name="connsiteX31" fmla="*/ 127591 w 5007935"/>
              <a:gd name="connsiteY31" fmla="*/ 2392326 h 3944680"/>
              <a:gd name="connsiteX32" fmla="*/ 95693 w 5007935"/>
              <a:gd name="connsiteY32" fmla="*/ 2445489 h 3944680"/>
              <a:gd name="connsiteX33" fmla="*/ 85060 w 5007935"/>
              <a:gd name="connsiteY33" fmla="*/ 2509284 h 3944680"/>
              <a:gd name="connsiteX34" fmla="*/ 63795 w 5007935"/>
              <a:gd name="connsiteY34" fmla="*/ 2562447 h 3944680"/>
              <a:gd name="connsiteX35" fmla="*/ 63795 w 5007935"/>
              <a:gd name="connsiteY35" fmla="*/ 2732568 h 3944680"/>
              <a:gd name="connsiteX36" fmla="*/ 95693 w 5007935"/>
              <a:gd name="connsiteY36" fmla="*/ 2796363 h 3944680"/>
              <a:gd name="connsiteX37" fmla="*/ 85060 w 5007935"/>
              <a:gd name="connsiteY37" fmla="*/ 3147238 h 3944680"/>
              <a:gd name="connsiteX38" fmla="*/ 74428 w 5007935"/>
              <a:gd name="connsiteY38" fmla="*/ 3179135 h 3944680"/>
              <a:gd name="connsiteX39" fmla="*/ 53163 w 5007935"/>
              <a:gd name="connsiteY39" fmla="*/ 3264196 h 3944680"/>
              <a:gd name="connsiteX40" fmla="*/ 31898 w 5007935"/>
              <a:gd name="connsiteY40" fmla="*/ 3327991 h 3944680"/>
              <a:gd name="connsiteX41" fmla="*/ 21265 w 5007935"/>
              <a:gd name="connsiteY41" fmla="*/ 3370521 h 3944680"/>
              <a:gd name="connsiteX42" fmla="*/ 0 w 5007935"/>
              <a:gd name="connsiteY42" fmla="*/ 3413052 h 3944680"/>
              <a:gd name="connsiteX43" fmla="*/ 31898 w 5007935"/>
              <a:gd name="connsiteY43" fmla="*/ 3625703 h 3944680"/>
              <a:gd name="connsiteX44" fmla="*/ 42530 w 5007935"/>
              <a:gd name="connsiteY44" fmla="*/ 3657600 h 3944680"/>
              <a:gd name="connsiteX45" fmla="*/ 74428 w 5007935"/>
              <a:gd name="connsiteY45" fmla="*/ 3700131 h 3944680"/>
              <a:gd name="connsiteX46" fmla="*/ 255181 w 5007935"/>
              <a:gd name="connsiteY46" fmla="*/ 3795824 h 3944680"/>
              <a:gd name="connsiteX47" fmla="*/ 489098 w 5007935"/>
              <a:gd name="connsiteY47" fmla="*/ 3859619 h 3944680"/>
              <a:gd name="connsiteX48" fmla="*/ 786809 w 5007935"/>
              <a:gd name="connsiteY48" fmla="*/ 3891517 h 3944680"/>
              <a:gd name="connsiteX49" fmla="*/ 2030819 w 5007935"/>
              <a:gd name="connsiteY49" fmla="*/ 3902149 h 3944680"/>
              <a:gd name="connsiteX50" fmla="*/ 3200400 w 5007935"/>
              <a:gd name="connsiteY50" fmla="*/ 3934047 h 3944680"/>
              <a:gd name="connsiteX51" fmla="*/ 4242391 w 5007935"/>
              <a:gd name="connsiteY51" fmla="*/ 3944680 h 3944680"/>
              <a:gd name="connsiteX52" fmla="*/ 4848446 w 5007935"/>
              <a:gd name="connsiteY52" fmla="*/ 3934047 h 3944680"/>
              <a:gd name="connsiteX53" fmla="*/ 4880344 w 5007935"/>
              <a:gd name="connsiteY53" fmla="*/ 3912782 h 3944680"/>
              <a:gd name="connsiteX54" fmla="*/ 5007935 w 5007935"/>
              <a:gd name="connsiteY54" fmla="*/ 3891517 h 394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007935" h="3944680">
                <a:moveTo>
                  <a:pt x="1796902" y="0"/>
                </a:moveTo>
                <a:cubicBezTo>
                  <a:pt x="1782725" y="17721"/>
                  <a:pt x="1771602" y="38394"/>
                  <a:pt x="1754372" y="53163"/>
                </a:cubicBezTo>
                <a:cubicBezTo>
                  <a:pt x="1745862" y="60457"/>
                  <a:pt x="1731084" y="56621"/>
                  <a:pt x="1722474" y="63796"/>
                </a:cubicBezTo>
                <a:cubicBezTo>
                  <a:pt x="1708861" y="75141"/>
                  <a:pt x="1703107" y="93796"/>
                  <a:pt x="1690577" y="106326"/>
                </a:cubicBezTo>
                <a:cubicBezTo>
                  <a:pt x="1591340" y="205563"/>
                  <a:pt x="1701207" y="67342"/>
                  <a:pt x="1616149" y="180754"/>
                </a:cubicBezTo>
                <a:cubicBezTo>
                  <a:pt x="1612605" y="194931"/>
                  <a:pt x="1609715" y="209287"/>
                  <a:pt x="1605516" y="223284"/>
                </a:cubicBezTo>
                <a:cubicBezTo>
                  <a:pt x="1599075" y="244754"/>
                  <a:pt x="1589687" y="265334"/>
                  <a:pt x="1584251" y="287080"/>
                </a:cubicBezTo>
                <a:cubicBezTo>
                  <a:pt x="1579022" y="307995"/>
                  <a:pt x="1580111" y="330317"/>
                  <a:pt x="1573619" y="350875"/>
                </a:cubicBezTo>
                <a:cubicBezTo>
                  <a:pt x="1558754" y="397948"/>
                  <a:pt x="1538348" y="443090"/>
                  <a:pt x="1520456" y="489098"/>
                </a:cubicBezTo>
                <a:cubicBezTo>
                  <a:pt x="1513538" y="506886"/>
                  <a:pt x="1502934" y="523546"/>
                  <a:pt x="1499191" y="542261"/>
                </a:cubicBezTo>
                <a:cubicBezTo>
                  <a:pt x="1495647" y="559982"/>
                  <a:pt x="1495270" y="578645"/>
                  <a:pt x="1488558" y="595424"/>
                </a:cubicBezTo>
                <a:cubicBezTo>
                  <a:pt x="1473841" y="632215"/>
                  <a:pt x="1453116" y="666307"/>
                  <a:pt x="1435395" y="701749"/>
                </a:cubicBezTo>
                <a:lnTo>
                  <a:pt x="1392865" y="786810"/>
                </a:lnTo>
                <a:lnTo>
                  <a:pt x="1360967" y="850605"/>
                </a:lnTo>
                <a:cubicBezTo>
                  <a:pt x="1357423" y="868326"/>
                  <a:pt x="1352331" y="885807"/>
                  <a:pt x="1350335" y="903768"/>
                </a:cubicBezTo>
                <a:cubicBezTo>
                  <a:pt x="1345232" y="949696"/>
                  <a:pt x="1353157" y="997783"/>
                  <a:pt x="1339702" y="1041991"/>
                </a:cubicBezTo>
                <a:cubicBezTo>
                  <a:pt x="1327668" y="1081532"/>
                  <a:pt x="1297172" y="1112875"/>
                  <a:pt x="1275907" y="1148317"/>
                </a:cubicBezTo>
                <a:cubicBezTo>
                  <a:pt x="1210696" y="1257003"/>
                  <a:pt x="1280680" y="1145741"/>
                  <a:pt x="1201479" y="1254642"/>
                </a:cubicBezTo>
                <a:cubicBezTo>
                  <a:pt x="1183030" y="1280010"/>
                  <a:pt x="1142355" y="1349369"/>
                  <a:pt x="1116419" y="1371600"/>
                </a:cubicBezTo>
                <a:cubicBezTo>
                  <a:pt x="1083572" y="1399755"/>
                  <a:pt x="1044703" y="1420071"/>
                  <a:pt x="1010093" y="1446028"/>
                </a:cubicBezTo>
                <a:cubicBezTo>
                  <a:pt x="956363" y="1486325"/>
                  <a:pt x="896014" y="1532355"/>
                  <a:pt x="850605" y="1584252"/>
                </a:cubicBezTo>
                <a:cubicBezTo>
                  <a:pt x="728257" y="1724079"/>
                  <a:pt x="916586" y="1517542"/>
                  <a:pt x="818707" y="1648047"/>
                </a:cubicBezTo>
                <a:cubicBezTo>
                  <a:pt x="803670" y="1668096"/>
                  <a:pt x="782047" y="1682350"/>
                  <a:pt x="765544" y="1701210"/>
                </a:cubicBezTo>
                <a:cubicBezTo>
                  <a:pt x="757129" y="1710827"/>
                  <a:pt x="752769" y="1723556"/>
                  <a:pt x="744279" y="1733107"/>
                </a:cubicBezTo>
                <a:cubicBezTo>
                  <a:pt x="724299" y="1755584"/>
                  <a:pt x="701749" y="1775638"/>
                  <a:pt x="680484" y="1796903"/>
                </a:cubicBezTo>
                <a:cubicBezTo>
                  <a:pt x="669851" y="1807536"/>
                  <a:pt x="661480" y="1821064"/>
                  <a:pt x="648586" y="1828800"/>
                </a:cubicBezTo>
                <a:cubicBezTo>
                  <a:pt x="563219" y="1880021"/>
                  <a:pt x="606951" y="1850881"/>
                  <a:pt x="499730" y="1935126"/>
                </a:cubicBezTo>
                <a:cubicBezTo>
                  <a:pt x="481885" y="1949147"/>
                  <a:pt x="460183" y="1959501"/>
                  <a:pt x="446567" y="1977656"/>
                </a:cubicBezTo>
                <a:cubicBezTo>
                  <a:pt x="435935" y="1991833"/>
                  <a:pt x="426339" y="2006850"/>
                  <a:pt x="414670" y="2020187"/>
                </a:cubicBezTo>
                <a:cubicBezTo>
                  <a:pt x="376259" y="2064086"/>
                  <a:pt x="354973" y="2067327"/>
                  <a:pt x="329609" y="2126512"/>
                </a:cubicBezTo>
                <a:cubicBezTo>
                  <a:pt x="283638" y="2233781"/>
                  <a:pt x="318243" y="2172618"/>
                  <a:pt x="244549" y="2264735"/>
                </a:cubicBezTo>
                <a:cubicBezTo>
                  <a:pt x="153147" y="2378987"/>
                  <a:pt x="205121" y="2334177"/>
                  <a:pt x="127591" y="2392326"/>
                </a:cubicBezTo>
                <a:cubicBezTo>
                  <a:pt x="116958" y="2410047"/>
                  <a:pt x="102756" y="2426067"/>
                  <a:pt x="95693" y="2445489"/>
                </a:cubicBezTo>
                <a:cubicBezTo>
                  <a:pt x="88325" y="2465749"/>
                  <a:pt x="90732" y="2488485"/>
                  <a:pt x="85060" y="2509284"/>
                </a:cubicBezTo>
                <a:cubicBezTo>
                  <a:pt x="80038" y="2527698"/>
                  <a:pt x="70883" y="2544726"/>
                  <a:pt x="63795" y="2562447"/>
                </a:cubicBezTo>
                <a:cubicBezTo>
                  <a:pt x="53735" y="2632873"/>
                  <a:pt x="43851" y="2657779"/>
                  <a:pt x="63795" y="2732568"/>
                </a:cubicBezTo>
                <a:cubicBezTo>
                  <a:pt x="69921" y="2755540"/>
                  <a:pt x="85060" y="2775098"/>
                  <a:pt x="95693" y="2796363"/>
                </a:cubicBezTo>
                <a:cubicBezTo>
                  <a:pt x="92149" y="2913321"/>
                  <a:pt x="91551" y="3030406"/>
                  <a:pt x="85060" y="3147238"/>
                </a:cubicBezTo>
                <a:cubicBezTo>
                  <a:pt x="84438" y="3158428"/>
                  <a:pt x="77377" y="3168322"/>
                  <a:pt x="74428" y="3179135"/>
                </a:cubicBezTo>
                <a:cubicBezTo>
                  <a:pt x="66738" y="3207331"/>
                  <a:pt x="60251" y="3235842"/>
                  <a:pt x="53163" y="3264196"/>
                </a:cubicBezTo>
                <a:cubicBezTo>
                  <a:pt x="47727" y="3285942"/>
                  <a:pt x="38339" y="3306521"/>
                  <a:pt x="31898" y="3327991"/>
                </a:cubicBezTo>
                <a:cubicBezTo>
                  <a:pt x="27699" y="3341988"/>
                  <a:pt x="26396" y="3356838"/>
                  <a:pt x="21265" y="3370521"/>
                </a:cubicBezTo>
                <a:cubicBezTo>
                  <a:pt x="15700" y="3385362"/>
                  <a:pt x="7088" y="3398875"/>
                  <a:pt x="0" y="3413052"/>
                </a:cubicBezTo>
                <a:cubicBezTo>
                  <a:pt x="10633" y="3483936"/>
                  <a:pt x="19617" y="3555086"/>
                  <a:pt x="31898" y="3625703"/>
                </a:cubicBezTo>
                <a:cubicBezTo>
                  <a:pt x="33818" y="3636745"/>
                  <a:pt x="36970" y="3647869"/>
                  <a:pt x="42530" y="3657600"/>
                </a:cubicBezTo>
                <a:cubicBezTo>
                  <a:pt x="51322" y="3672986"/>
                  <a:pt x="61897" y="3687600"/>
                  <a:pt x="74428" y="3700131"/>
                </a:cubicBezTo>
                <a:cubicBezTo>
                  <a:pt x="130547" y="3756250"/>
                  <a:pt x="173686" y="3764778"/>
                  <a:pt x="255181" y="3795824"/>
                </a:cubicBezTo>
                <a:cubicBezTo>
                  <a:pt x="323448" y="3821831"/>
                  <a:pt x="419770" y="3849473"/>
                  <a:pt x="489098" y="3859619"/>
                </a:cubicBezTo>
                <a:cubicBezTo>
                  <a:pt x="587851" y="3874071"/>
                  <a:pt x="687042" y="3888765"/>
                  <a:pt x="786809" y="3891517"/>
                </a:cubicBezTo>
                <a:cubicBezTo>
                  <a:pt x="1201336" y="3902952"/>
                  <a:pt x="1616149" y="3898605"/>
                  <a:pt x="2030819" y="3902149"/>
                </a:cubicBezTo>
                <a:cubicBezTo>
                  <a:pt x="2494619" y="3940801"/>
                  <a:pt x="2197081" y="3918690"/>
                  <a:pt x="3200400" y="3934047"/>
                </a:cubicBezTo>
                <a:lnTo>
                  <a:pt x="4242391" y="3944680"/>
                </a:lnTo>
                <a:cubicBezTo>
                  <a:pt x="4444409" y="3941136"/>
                  <a:pt x="4646649" y="3944137"/>
                  <a:pt x="4848446" y="3934047"/>
                </a:cubicBezTo>
                <a:cubicBezTo>
                  <a:pt x="4861209" y="3933409"/>
                  <a:pt x="4867997" y="3916075"/>
                  <a:pt x="4880344" y="3912782"/>
                </a:cubicBezTo>
                <a:cubicBezTo>
                  <a:pt x="4922005" y="3901672"/>
                  <a:pt x="4965405" y="3898605"/>
                  <a:pt x="5007935" y="389151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Полилиния: фигура 25">
            <a:extLst>
              <a:ext uri="{FF2B5EF4-FFF2-40B4-BE49-F238E27FC236}">
                <a16:creationId xmlns:a16="http://schemas.microsoft.com/office/drawing/2014/main" id="{FE43546B-B724-347B-E5E6-0306F29DD5BB}"/>
              </a:ext>
            </a:extLst>
          </p:cNvPr>
          <p:cNvSpPr/>
          <p:nvPr/>
        </p:nvSpPr>
        <p:spPr>
          <a:xfrm>
            <a:off x="5103560" y="3838007"/>
            <a:ext cx="2466821" cy="2966891"/>
          </a:xfrm>
          <a:custGeom>
            <a:avLst/>
            <a:gdLst>
              <a:gd name="connsiteX0" fmla="*/ 2466821 w 2466821"/>
              <a:gd name="connsiteY0" fmla="*/ 85407 h 2966891"/>
              <a:gd name="connsiteX1" fmla="*/ 2413659 w 2466821"/>
              <a:gd name="connsiteY1" fmla="*/ 64142 h 2966891"/>
              <a:gd name="connsiteX2" fmla="*/ 2371128 w 2466821"/>
              <a:gd name="connsiteY2" fmla="*/ 42877 h 2966891"/>
              <a:gd name="connsiteX3" fmla="*/ 2317966 w 2466821"/>
              <a:gd name="connsiteY3" fmla="*/ 32244 h 2966891"/>
              <a:gd name="connsiteX4" fmla="*/ 2275435 w 2466821"/>
              <a:gd name="connsiteY4" fmla="*/ 10979 h 2966891"/>
              <a:gd name="connsiteX5" fmla="*/ 1711910 w 2466821"/>
              <a:gd name="connsiteY5" fmla="*/ 21612 h 2966891"/>
              <a:gd name="connsiteX6" fmla="*/ 1584319 w 2466821"/>
              <a:gd name="connsiteY6" fmla="*/ 53509 h 2966891"/>
              <a:gd name="connsiteX7" fmla="*/ 1488626 w 2466821"/>
              <a:gd name="connsiteY7" fmla="*/ 96040 h 2966891"/>
              <a:gd name="connsiteX8" fmla="*/ 1382300 w 2466821"/>
              <a:gd name="connsiteY8" fmla="*/ 149202 h 2966891"/>
              <a:gd name="connsiteX9" fmla="*/ 1350403 w 2466821"/>
              <a:gd name="connsiteY9" fmla="*/ 170467 h 2966891"/>
              <a:gd name="connsiteX10" fmla="*/ 1297240 w 2466821"/>
              <a:gd name="connsiteY10" fmla="*/ 191733 h 2966891"/>
              <a:gd name="connsiteX11" fmla="*/ 1254710 w 2466821"/>
              <a:gd name="connsiteY11" fmla="*/ 212998 h 2966891"/>
              <a:gd name="connsiteX12" fmla="*/ 1201547 w 2466821"/>
              <a:gd name="connsiteY12" fmla="*/ 223630 h 2966891"/>
              <a:gd name="connsiteX13" fmla="*/ 1105854 w 2466821"/>
              <a:gd name="connsiteY13" fmla="*/ 255528 h 2966891"/>
              <a:gd name="connsiteX14" fmla="*/ 1031426 w 2466821"/>
              <a:gd name="connsiteY14" fmla="*/ 276793 h 2966891"/>
              <a:gd name="connsiteX15" fmla="*/ 701817 w 2466821"/>
              <a:gd name="connsiteY15" fmla="*/ 298058 h 2966891"/>
              <a:gd name="connsiteX16" fmla="*/ 627389 w 2466821"/>
              <a:gd name="connsiteY16" fmla="*/ 319323 h 2966891"/>
              <a:gd name="connsiteX17" fmla="*/ 531696 w 2466821"/>
              <a:gd name="connsiteY17" fmla="*/ 372486 h 2966891"/>
              <a:gd name="connsiteX18" fmla="*/ 489166 w 2466821"/>
              <a:gd name="connsiteY18" fmla="*/ 415016 h 2966891"/>
              <a:gd name="connsiteX19" fmla="*/ 436003 w 2466821"/>
              <a:gd name="connsiteY19" fmla="*/ 489444 h 2966891"/>
              <a:gd name="connsiteX20" fmla="*/ 425370 w 2466821"/>
              <a:gd name="connsiteY20" fmla="*/ 531974 h 2966891"/>
              <a:gd name="connsiteX21" fmla="*/ 393473 w 2466821"/>
              <a:gd name="connsiteY21" fmla="*/ 563872 h 2966891"/>
              <a:gd name="connsiteX22" fmla="*/ 372207 w 2466821"/>
              <a:gd name="connsiteY22" fmla="*/ 659565 h 2966891"/>
              <a:gd name="connsiteX23" fmla="*/ 340310 w 2466821"/>
              <a:gd name="connsiteY23" fmla="*/ 755258 h 2966891"/>
              <a:gd name="connsiteX24" fmla="*/ 329677 w 2466821"/>
              <a:gd name="connsiteY24" fmla="*/ 819053 h 2966891"/>
              <a:gd name="connsiteX25" fmla="*/ 297780 w 2466821"/>
              <a:gd name="connsiteY25" fmla="*/ 872216 h 2966891"/>
              <a:gd name="connsiteX26" fmla="*/ 276514 w 2466821"/>
              <a:gd name="connsiteY26" fmla="*/ 936012 h 2966891"/>
              <a:gd name="connsiteX27" fmla="*/ 255249 w 2466821"/>
              <a:gd name="connsiteY27" fmla="*/ 978542 h 2966891"/>
              <a:gd name="connsiteX28" fmla="*/ 244617 w 2466821"/>
              <a:gd name="connsiteY28" fmla="*/ 1297519 h 2966891"/>
              <a:gd name="connsiteX29" fmla="*/ 223352 w 2466821"/>
              <a:gd name="connsiteY29" fmla="*/ 1361314 h 2966891"/>
              <a:gd name="connsiteX30" fmla="*/ 212719 w 2466821"/>
              <a:gd name="connsiteY30" fmla="*/ 1510170 h 2966891"/>
              <a:gd name="connsiteX31" fmla="*/ 95761 w 2466821"/>
              <a:gd name="connsiteY31" fmla="*/ 1595230 h 2966891"/>
              <a:gd name="connsiteX32" fmla="*/ 74496 w 2466821"/>
              <a:gd name="connsiteY32" fmla="*/ 1627128 h 2966891"/>
              <a:gd name="connsiteX33" fmla="*/ 63863 w 2466821"/>
              <a:gd name="connsiteY33" fmla="*/ 1659026 h 2966891"/>
              <a:gd name="connsiteX34" fmla="*/ 74496 w 2466821"/>
              <a:gd name="connsiteY34" fmla="*/ 1924840 h 2966891"/>
              <a:gd name="connsiteX35" fmla="*/ 63863 w 2466821"/>
              <a:gd name="connsiteY35" fmla="*/ 2190653 h 2966891"/>
              <a:gd name="connsiteX36" fmla="*/ 53231 w 2466821"/>
              <a:gd name="connsiteY36" fmla="*/ 2233184 h 2966891"/>
              <a:gd name="connsiteX37" fmla="*/ 21333 w 2466821"/>
              <a:gd name="connsiteY37" fmla="*/ 2413937 h 2966891"/>
              <a:gd name="connsiteX38" fmla="*/ 10700 w 2466821"/>
              <a:gd name="connsiteY38" fmla="*/ 2477733 h 2966891"/>
              <a:gd name="connsiteX39" fmla="*/ 68 w 2466821"/>
              <a:gd name="connsiteY39" fmla="*/ 2530895 h 2966891"/>
              <a:gd name="connsiteX40" fmla="*/ 42598 w 2466821"/>
              <a:gd name="connsiteY40" fmla="*/ 2743546 h 2966891"/>
              <a:gd name="connsiteX41" fmla="*/ 74496 w 2466821"/>
              <a:gd name="connsiteY41" fmla="*/ 2775444 h 2966891"/>
              <a:gd name="connsiteX42" fmla="*/ 85128 w 2466821"/>
              <a:gd name="connsiteY42" fmla="*/ 2817974 h 2966891"/>
              <a:gd name="connsiteX43" fmla="*/ 117026 w 2466821"/>
              <a:gd name="connsiteY43" fmla="*/ 2828607 h 2966891"/>
              <a:gd name="connsiteX44" fmla="*/ 127659 w 2466821"/>
              <a:gd name="connsiteY44" fmla="*/ 2892402 h 2966891"/>
              <a:gd name="connsiteX45" fmla="*/ 138291 w 2466821"/>
              <a:gd name="connsiteY45" fmla="*/ 2934933 h 2966891"/>
              <a:gd name="connsiteX46" fmla="*/ 170189 w 2466821"/>
              <a:gd name="connsiteY46" fmla="*/ 2966830 h 2966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66821" h="2966891">
                <a:moveTo>
                  <a:pt x="2466821" y="85407"/>
                </a:moveTo>
                <a:cubicBezTo>
                  <a:pt x="2449100" y="78319"/>
                  <a:pt x="2431100" y="71893"/>
                  <a:pt x="2413659" y="64142"/>
                </a:cubicBezTo>
                <a:cubicBezTo>
                  <a:pt x="2399175" y="57705"/>
                  <a:pt x="2386165" y="47889"/>
                  <a:pt x="2371128" y="42877"/>
                </a:cubicBezTo>
                <a:cubicBezTo>
                  <a:pt x="2353984" y="37162"/>
                  <a:pt x="2335687" y="35788"/>
                  <a:pt x="2317966" y="32244"/>
                </a:cubicBezTo>
                <a:cubicBezTo>
                  <a:pt x="2303789" y="25156"/>
                  <a:pt x="2291014" y="13900"/>
                  <a:pt x="2275435" y="10979"/>
                </a:cubicBezTo>
                <a:cubicBezTo>
                  <a:pt x="2123025" y="-17598"/>
                  <a:pt x="1780849" y="18249"/>
                  <a:pt x="1711910" y="21612"/>
                </a:cubicBezTo>
                <a:cubicBezTo>
                  <a:pt x="1666517" y="29177"/>
                  <a:pt x="1626443" y="32447"/>
                  <a:pt x="1584319" y="53509"/>
                </a:cubicBezTo>
                <a:cubicBezTo>
                  <a:pt x="1479840" y="105749"/>
                  <a:pt x="1607598" y="72245"/>
                  <a:pt x="1488626" y="96040"/>
                </a:cubicBezTo>
                <a:cubicBezTo>
                  <a:pt x="1453184" y="113761"/>
                  <a:pt x="1415270" y="127222"/>
                  <a:pt x="1382300" y="149202"/>
                </a:cubicBezTo>
                <a:cubicBezTo>
                  <a:pt x="1371668" y="156290"/>
                  <a:pt x="1361832" y="164752"/>
                  <a:pt x="1350403" y="170467"/>
                </a:cubicBezTo>
                <a:cubicBezTo>
                  <a:pt x="1333332" y="179003"/>
                  <a:pt x="1314681" y="183981"/>
                  <a:pt x="1297240" y="191733"/>
                </a:cubicBezTo>
                <a:cubicBezTo>
                  <a:pt x="1282756" y="198170"/>
                  <a:pt x="1269747" y="207986"/>
                  <a:pt x="1254710" y="212998"/>
                </a:cubicBezTo>
                <a:cubicBezTo>
                  <a:pt x="1237565" y="218713"/>
                  <a:pt x="1219268" y="220086"/>
                  <a:pt x="1201547" y="223630"/>
                </a:cubicBezTo>
                <a:cubicBezTo>
                  <a:pt x="1120583" y="256015"/>
                  <a:pt x="1177798" y="235907"/>
                  <a:pt x="1105854" y="255528"/>
                </a:cubicBezTo>
                <a:cubicBezTo>
                  <a:pt x="1080961" y="262317"/>
                  <a:pt x="1056877" y="272551"/>
                  <a:pt x="1031426" y="276793"/>
                </a:cubicBezTo>
                <a:cubicBezTo>
                  <a:pt x="965623" y="287760"/>
                  <a:pt x="732681" y="296515"/>
                  <a:pt x="701817" y="298058"/>
                </a:cubicBezTo>
                <a:cubicBezTo>
                  <a:pt x="677008" y="305146"/>
                  <a:pt x="651471" y="310061"/>
                  <a:pt x="627389" y="319323"/>
                </a:cubicBezTo>
                <a:cubicBezTo>
                  <a:pt x="609290" y="326284"/>
                  <a:pt x="552671" y="354507"/>
                  <a:pt x="531696" y="372486"/>
                </a:cubicBezTo>
                <a:cubicBezTo>
                  <a:pt x="516474" y="385534"/>
                  <a:pt x="502368" y="399928"/>
                  <a:pt x="489166" y="415016"/>
                </a:cubicBezTo>
                <a:cubicBezTo>
                  <a:pt x="470699" y="436121"/>
                  <a:pt x="451883" y="465623"/>
                  <a:pt x="436003" y="489444"/>
                </a:cubicBezTo>
                <a:cubicBezTo>
                  <a:pt x="432459" y="503621"/>
                  <a:pt x="432620" y="519286"/>
                  <a:pt x="425370" y="531974"/>
                </a:cubicBezTo>
                <a:cubicBezTo>
                  <a:pt x="417910" y="545029"/>
                  <a:pt x="399256" y="549992"/>
                  <a:pt x="393473" y="563872"/>
                </a:cubicBezTo>
                <a:cubicBezTo>
                  <a:pt x="380905" y="594034"/>
                  <a:pt x="380953" y="628081"/>
                  <a:pt x="372207" y="659565"/>
                </a:cubicBezTo>
                <a:cubicBezTo>
                  <a:pt x="363208" y="691961"/>
                  <a:pt x="345838" y="722092"/>
                  <a:pt x="340310" y="755258"/>
                </a:cubicBezTo>
                <a:cubicBezTo>
                  <a:pt x="336766" y="776523"/>
                  <a:pt x="337044" y="798793"/>
                  <a:pt x="329677" y="819053"/>
                </a:cubicBezTo>
                <a:cubicBezTo>
                  <a:pt x="322615" y="838475"/>
                  <a:pt x="306332" y="853402"/>
                  <a:pt x="297780" y="872216"/>
                </a:cubicBezTo>
                <a:cubicBezTo>
                  <a:pt x="288504" y="892623"/>
                  <a:pt x="284839" y="915200"/>
                  <a:pt x="276514" y="936012"/>
                </a:cubicBezTo>
                <a:cubicBezTo>
                  <a:pt x="270627" y="950728"/>
                  <a:pt x="262337" y="964365"/>
                  <a:pt x="255249" y="978542"/>
                </a:cubicBezTo>
                <a:cubicBezTo>
                  <a:pt x="251705" y="1084868"/>
                  <a:pt x="253452" y="1191502"/>
                  <a:pt x="244617" y="1297519"/>
                </a:cubicBezTo>
                <a:cubicBezTo>
                  <a:pt x="242756" y="1319857"/>
                  <a:pt x="226677" y="1339147"/>
                  <a:pt x="223352" y="1361314"/>
                </a:cubicBezTo>
                <a:cubicBezTo>
                  <a:pt x="215973" y="1410509"/>
                  <a:pt x="236540" y="1466499"/>
                  <a:pt x="212719" y="1510170"/>
                </a:cubicBezTo>
                <a:cubicBezTo>
                  <a:pt x="189635" y="1552490"/>
                  <a:pt x="134747" y="1566877"/>
                  <a:pt x="95761" y="1595230"/>
                </a:cubicBezTo>
                <a:cubicBezTo>
                  <a:pt x="88673" y="1605863"/>
                  <a:pt x="80211" y="1615698"/>
                  <a:pt x="74496" y="1627128"/>
                </a:cubicBezTo>
                <a:cubicBezTo>
                  <a:pt x="69484" y="1637153"/>
                  <a:pt x="63863" y="1647818"/>
                  <a:pt x="63863" y="1659026"/>
                </a:cubicBezTo>
                <a:cubicBezTo>
                  <a:pt x="63863" y="1747702"/>
                  <a:pt x="70952" y="1836235"/>
                  <a:pt x="74496" y="1924840"/>
                </a:cubicBezTo>
                <a:cubicBezTo>
                  <a:pt x="70952" y="2013444"/>
                  <a:pt x="69964" y="2102188"/>
                  <a:pt x="63863" y="2190653"/>
                </a:cubicBezTo>
                <a:cubicBezTo>
                  <a:pt x="62858" y="2205232"/>
                  <a:pt x="55633" y="2218770"/>
                  <a:pt x="53231" y="2233184"/>
                </a:cubicBezTo>
                <a:cubicBezTo>
                  <a:pt x="22766" y="2415978"/>
                  <a:pt x="49520" y="2329382"/>
                  <a:pt x="21333" y="2413937"/>
                </a:cubicBezTo>
                <a:cubicBezTo>
                  <a:pt x="17789" y="2435202"/>
                  <a:pt x="14557" y="2456522"/>
                  <a:pt x="10700" y="2477733"/>
                </a:cubicBezTo>
                <a:cubicBezTo>
                  <a:pt x="7467" y="2495513"/>
                  <a:pt x="-834" y="2512846"/>
                  <a:pt x="68" y="2530895"/>
                </a:cubicBezTo>
                <a:cubicBezTo>
                  <a:pt x="2035" y="2570231"/>
                  <a:pt x="9179" y="2690076"/>
                  <a:pt x="42598" y="2743546"/>
                </a:cubicBezTo>
                <a:cubicBezTo>
                  <a:pt x="50568" y="2756297"/>
                  <a:pt x="63863" y="2764811"/>
                  <a:pt x="74496" y="2775444"/>
                </a:cubicBezTo>
                <a:cubicBezTo>
                  <a:pt x="78040" y="2789621"/>
                  <a:pt x="75999" y="2806563"/>
                  <a:pt x="85128" y="2817974"/>
                </a:cubicBezTo>
                <a:cubicBezTo>
                  <a:pt x="92129" y="2826726"/>
                  <a:pt x="111465" y="2818876"/>
                  <a:pt x="117026" y="2828607"/>
                </a:cubicBezTo>
                <a:cubicBezTo>
                  <a:pt x="127722" y="2847325"/>
                  <a:pt x="123431" y="2871262"/>
                  <a:pt x="127659" y="2892402"/>
                </a:cubicBezTo>
                <a:cubicBezTo>
                  <a:pt x="130525" y="2906731"/>
                  <a:pt x="132535" y="2921501"/>
                  <a:pt x="138291" y="2934933"/>
                </a:cubicBezTo>
                <a:cubicBezTo>
                  <a:pt x="153225" y="2969779"/>
                  <a:pt x="149079" y="2966830"/>
                  <a:pt x="170189" y="29668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Полилиния: фигура 26">
            <a:extLst>
              <a:ext uri="{FF2B5EF4-FFF2-40B4-BE49-F238E27FC236}">
                <a16:creationId xmlns:a16="http://schemas.microsoft.com/office/drawing/2014/main" id="{95256A2B-B0FF-3F32-724F-68AA9ECEDD81}"/>
              </a:ext>
            </a:extLst>
          </p:cNvPr>
          <p:cNvSpPr/>
          <p:nvPr/>
        </p:nvSpPr>
        <p:spPr>
          <a:xfrm>
            <a:off x="0" y="3646967"/>
            <a:ext cx="5635527" cy="595424"/>
          </a:xfrm>
          <a:custGeom>
            <a:avLst/>
            <a:gdLst>
              <a:gd name="connsiteX0" fmla="*/ 0 w 5635527"/>
              <a:gd name="connsiteY0" fmla="*/ 10633 h 595424"/>
              <a:gd name="connsiteX1" fmla="*/ 584791 w 5635527"/>
              <a:gd name="connsiteY1" fmla="*/ 42531 h 595424"/>
              <a:gd name="connsiteX2" fmla="*/ 861237 w 5635527"/>
              <a:gd name="connsiteY2" fmla="*/ 53163 h 595424"/>
              <a:gd name="connsiteX3" fmla="*/ 2573079 w 5635527"/>
              <a:gd name="connsiteY3" fmla="*/ 42531 h 595424"/>
              <a:gd name="connsiteX4" fmla="*/ 2828260 w 5635527"/>
              <a:gd name="connsiteY4" fmla="*/ 0 h 595424"/>
              <a:gd name="connsiteX5" fmla="*/ 4657060 w 5635527"/>
              <a:gd name="connsiteY5" fmla="*/ 10633 h 595424"/>
              <a:gd name="connsiteX6" fmla="*/ 4890977 w 5635527"/>
              <a:gd name="connsiteY6" fmla="*/ 63796 h 595424"/>
              <a:gd name="connsiteX7" fmla="*/ 5188688 w 5635527"/>
              <a:gd name="connsiteY7" fmla="*/ 148856 h 595424"/>
              <a:gd name="connsiteX8" fmla="*/ 5433237 w 5635527"/>
              <a:gd name="connsiteY8" fmla="*/ 233917 h 595424"/>
              <a:gd name="connsiteX9" fmla="*/ 5486400 w 5635527"/>
              <a:gd name="connsiteY9" fmla="*/ 265814 h 595424"/>
              <a:gd name="connsiteX10" fmla="*/ 5550195 w 5635527"/>
              <a:gd name="connsiteY10" fmla="*/ 297712 h 595424"/>
              <a:gd name="connsiteX11" fmla="*/ 5592726 w 5635527"/>
              <a:gd name="connsiteY11" fmla="*/ 382773 h 595424"/>
              <a:gd name="connsiteX12" fmla="*/ 5613991 w 5635527"/>
              <a:gd name="connsiteY12" fmla="*/ 446568 h 595424"/>
              <a:gd name="connsiteX13" fmla="*/ 5635256 w 5635527"/>
              <a:gd name="connsiteY13" fmla="*/ 499731 h 595424"/>
              <a:gd name="connsiteX14" fmla="*/ 5624623 w 5635527"/>
              <a:gd name="connsiteY14" fmla="*/ 595424 h 59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35527" h="595424">
                <a:moveTo>
                  <a:pt x="0" y="10633"/>
                </a:moveTo>
                <a:lnTo>
                  <a:pt x="584791" y="42531"/>
                </a:lnTo>
                <a:cubicBezTo>
                  <a:pt x="676896" y="47079"/>
                  <a:pt x="769020" y="53163"/>
                  <a:pt x="861237" y="53163"/>
                </a:cubicBezTo>
                <a:lnTo>
                  <a:pt x="2573079" y="42531"/>
                </a:lnTo>
                <a:cubicBezTo>
                  <a:pt x="2694954" y="1906"/>
                  <a:pt x="2673832" y="0"/>
                  <a:pt x="2828260" y="0"/>
                </a:cubicBezTo>
                <a:lnTo>
                  <a:pt x="4657060" y="10633"/>
                </a:lnTo>
                <a:cubicBezTo>
                  <a:pt x="4838640" y="30809"/>
                  <a:pt x="4665038" y="5490"/>
                  <a:pt x="4890977" y="63796"/>
                </a:cubicBezTo>
                <a:cubicBezTo>
                  <a:pt x="5295724" y="168246"/>
                  <a:pt x="4918826" y="50724"/>
                  <a:pt x="5188688" y="148856"/>
                </a:cubicBezTo>
                <a:cubicBezTo>
                  <a:pt x="5269798" y="178351"/>
                  <a:pt x="5359229" y="189513"/>
                  <a:pt x="5433237" y="233917"/>
                </a:cubicBezTo>
                <a:cubicBezTo>
                  <a:pt x="5450958" y="244549"/>
                  <a:pt x="5467916" y="256572"/>
                  <a:pt x="5486400" y="265814"/>
                </a:cubicBezTo>
                <a:cubicBezTo>
                  <a:pt x="5574433" y="309830"/>
                  <a:pt x="5458792" y="236776"/>
                  <a:pt x="5550195" y="297712"/>
                </a:cubicBezTo>
                <a:cubicBezTo>
                  <a:pt x="5574630" y="371017"/>
                  <a:pt x="5555610" y="345657"/>
                  <a:pt x="5592726" y="382773"/>
                </a:cubicBezTo>
                <a:cubicBezTo>
                  <a:pt x="5599814" y="404038"/>
                  <a:pt x="5606331" y="425502"/>
                  <a:pt x="5613991" y="446568"/>
                </a:cubicBezTo>
                <a:cubicBezTo>
                  <a:pt x="5620514" y="464505"/>
                  <a:pt x="5633896" y="480693"/>
                  <a:pt x="5635256" y="499731"/>
                </a:cubicBezTo>
                <a:cubicBezTo>
                  <a:pt x="5637542" y="531743"/>
                  <a:pt x="5624623" y="595424"/>
                  <a:pt x="5624623" y="59542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Полилиния: фигура 27">
            <a:extLst>
              <a:ext uri="{FF2B5EF4-FFF2-40B4-BE49-F238E27FC236}">
                <a16:creationId xmlns:a16="http://schemas.microsoft.com/office/drawing/2014/main" id="{B96021D2-7822-4ECB-0F31-4651AFB674FE}"/>
              </a:ext>
            </a:extLst>
          </p:cNvPr>
          <p:cNvSpPr/>
          <p:nvPr/>
        </p:nvSpPr>
        <p:spPr>
          <a:xfrm>
            <a:off x="-85060" y="765544"/>
            <a:ext cx="7668116" cy="1392865"/>
          </a:xfrm>
          <a:custGeom>
            <a:avLst/>
            <a:gdLst>
              <a:gd name="connsiteX0" fmla="*/ 7655441 w 7668116"/>
              <a:gd name="connsiteY0" fmla="*/ 1392865 h 1392865"/>
              <a:gd name="connsiteX1" fmla="*/ 7634176 w 7668116"/>
              <a:gd name="connsiteY1" fmla="*/ 1020726 h 1392865"/>
              <a:gd name="connsiteX2" fmla="*/ 7538483 w 7668116"/>
              <a:gd name="connsiteY2" fmla="*/ 893135 h 1392865"/>
              <a:gd name="connsiteX3" fmla="*/ 7442790 w 7668116"/>
              <a:gd name="connsiteY3" fmla="*/ 765544 h 1392865"/>
              <a:gd name="connsiteX4" fmla="*/ 7389627 w 7668116"/>
              <a:gd name="connsiteY4" fmla="*/ 701749 h 1392865"/>
              <a:gd name="connsiteX5" fmla="*/ 7347097 w 7668116"/>
              <a:gd name="connsiteY5" fmla="*/ 627321 h 1392865"/>
              <a:gd name="connsiteX6" fmla="*/ 7325832 w 7668116"/>
              <a:gd name="connsiteY6" fmla="*/ 584791 h 1392865"/>
              <a:gd name="connsiteX7" fmla="*/ 7272669 w 7668116"/>
              <a:gd name="connsiteY7" fmla="*/ 520996 h 1392865"/>
              <a:gd name="connsiteX8" fmla="*/ 7208874 w 7668116"/>
              <a:gd name="connsiteY8" fmla="*/ 435935 h 1392865"/>
              <a:gd name="connsiteX9" fmla="*/ 7187609 w 7668116"/>
              <a:gd name="connsiteY9" fmla="*/ 404037 h 1392865"/>
              <a:gd name="connsiteX10" fmla="*/ 7123813 w 7668116"/>
              <a:gd name="connsiteY10" fmla="*/ 340242 h 1392865"/>
              <a:gd name="connsiteX11" fmla="*/ 7081283 w 7668116"/>
              <a:gd name="connsiteY11" fmla="*/ 297712 h 1392865"/>
              <a:gd name="connsiteX12" fmla="*/ 7049386 w 7668116"/>
              <a:gd name="connsiteY12" fmla="*/ 265814 h 1392865"/>
              <a:gd name="connsiteX13" fmla="*/ 6996223 w 7668116"/>
              <a:gd name="connsiteY13" fmla="*/ 244549 h 1392865"/>
              <a:gd name="connsiteX14" fmla="*/ 6900530 w 7668116"/>
              <a:gd name="connsiteY14" fmla="*/ 202019 h 1392865"/>
              <a:gd name="connsiteX15" fmla="*/ 6794204 w 7668116"/>
              <a:gd name="connsiteY15" fmla="*/ 180754 h 1392865"/>
              <a:gd name="connsiteX16" fmla="*/ 6762307 w 7668116"/>
              <a:gd name="connsiteY16" fmla="*/ 170121 h 1392865"/>
              <a:gd name="connsiteX17" fmla="*/ 6687879 w 7668116"/>
              <a:gd name="connsiteY17" fmla="*/ 159489 h 1392865"/>
              <a:gd name="connsiteX18" fmla="*/ 6602818 w 7668116"/>
              <a:gd name="connsiteY18" fmla="*/ 138223 h 1392865"/>
              <a:gd name="connsiteX19" fmla="*/ 6528390 w 7668116"/>
              <a:gd name="connsiteY19" fmla="*/ 116958 h 1392865"/>
              <a:gd name="connsiteX20" fmla="*/ 6432697 w 7668116"/>
              <a:gd name="connsiteY20" fmla="*/ 106326 h 1392865"/>
              <a:gd name="connsiteX21" fmla="*/ 6028660 w 7668116"/>
              <a:gd name="connsiteY21" fmla="*/ 85061 h 1392865"/>
              <a:gd name="connsiteX22" fmla="*/ 5358809 w 7668116"/>
              <a:gd name="connsiteY22" fmla="*/ 116958 h 1392865"/>
              <a:gd name="connsiteX23" fmla="*/ 5316279 w 7668116"/>
              <a:gd name="connsiteY23" fmla="*/ 127591 h 1392865"/>
              <a:gd name="connsiteX24" fmla="*/ 4657060 w 7668116"/>
              <a:gd name="connsiteY24" fmla="*/ 116958 h 1392865"/>
              <a:gd name="connsiteX25" fmla="*/ 4540102 w 7668116"/>
              <a:gd name="connsiteY25" fmla="*/ 95693 h 1392865"/>
              <a:gd name="connsiteX26" fmla="*/ 3476846 w 7668116"/>
              <a:gd name="connsiteY26" fmla="*/ 85061 h 1392865"/>
              <a:gd name="connsiteX27" fmla="*/ 2690037 w 7668116"/>
              <a:gd name="connsiteY27" fmla="*/ 74428 h 1392865"/>
              <a:gd name="connsiteX28" fmla="*/ 2466753 w 7668116"/>
              <a:gd name="connsiteY28" fmla="*/ 10633 h 1392865"/>
              <a:gd name="connsiteX29" fmla="*/ 2169041 w 7668116"/>
              <a:gd name="connsiteY29" fmla="*/ 0 h 1392865"/>
              <a:gd name="connsiteX30" fmla="*/ 669851 w 7668116"/>
              <a:gd name="connsiteY30" fmla="*/ 31898 h 1392865"/>
              <a:gd name="connsiteX31" fmla="*/ 595423 w 7668116"/>
              <a:gd name="connsiteY31" fmla="*/ 74428 h 1392865"/>
              <a:gd name="connsiteX32" fmla="*/ 446567 w 7668116"/>
              <a:gd name="connsiteY32" fmla="*/ 159489 h 1392865"/>
              <a:gd name="connsiteX33" fmla="*/ 382772 w 7668116"/>
              <a:gd name="connsiteY33" fmla="*/ 223284 h 1392865"/>
              <a:gd name="connsiteX34" fmla="*/ 308344 w 7668116"/>
              <a:gd name="connsiteY34" fmla="*/ 265814 h 1392865"/>
              <a:gd name="connsiteX35" fmla="*/ 265813 w 7668116"/>
              <a:gd name="connsiteY35" fmla="*/ 287079 h 1392865"/>
              <a:gd name="connsiteX36" fmla="*/ 233916 w 7668116"/>
              <a:gd name="connsiteY36" fmla="*/ 308344 h 1392865"/>
              <a:gd name="connsiteX37" fmla="*/ 191386 w 7668116"/>
              <a:gd name="connsiteY37" fmla="*/ 318977 h 1392865"/>
              <a:gd name="connsiteX38" fmla="*/ 106325 w 7668116"/>
              <a:gd name="connsiteY38" fmla="*/ 382772 h 1392865"/>
              <a:gd name="connsiteX39" fmla="*/ 53162 w 7668116"/>
              <a:gd name="connsiteY39" fmla="*/ 446568 h 1392865"/>
              <a:gd name="connsiteX40" fmla="*/ 0 w 7668116"/>
              <a:gd name="connsiteY40" fmla="*/ 489098 h 139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668116" h="1392865">
                <a:moveTo>
                  <a:pt x="7655441" y="1392865"/>
                </a:moveTo>
                <a:cubicBezTo>
                  <a:pt x="7671050" y="1236780"/>
                  <a:pt x="7680099" y="1224099"/>
                  <a:pt x="7634176" y="1020726"/>
                </a:cubicBezTo>
                <a:cubicBezTo>
                  <a:pt x="7628478" y="995492"/>
                  <a:pt x="7551486" y="909853"/>
                  <a:pt x="7538483" y="893135"/>
                </a:cubicBezTo>
                <a:cubicBezTo>
                  <a:pt x="7505844" y="851171"/>
                  <a:pt x="7476824" y="806385"/>
                  <a:pt x="7442790" y="765544"/>
                </a:cubicBezTo>
                <a:cubicBezTo>
                  <a:pt x="7425069" y="744279"/>
                  <a:pt x="7405383" y="724508"/>
                  <a:pt x="7389627" y="701749"/>
                </a:cubicBezTo>
                <a:cubicBezTo>
                  <a:pt x="7373362" y="678256"/>
                  <a:pt x="7360780" y="652406"/>
                  <a:pt x="7347097" y="627321"/>
                </a:cubicBezTo>
                <a:cubicBezTo>
                  <a:pt x="7339507" y="613406"/>
                  <a:pt x="7334921" y="597776"/>
                  <a:pt x="7325832" y="584791"/>
                </a:cubicBezTo>
                <a:cubicBezTo>
                  <a:pt x="7309958" y="562114"/>
                  <a:pt x="7289771" y="542762"/>
                  <a:pt x="7272669" y="520996"/>
                </a:cubicBezTo>
                <a:cubicBezTo>
                  <a:pt x="7250772" y="493127"/>
                  <a:pt x="7228533" y="465425"/>
                  <a:pt x="7208874" y="435935"/>
                </a:cubicBezTo>
                <a:cubicBezTo>
                  <a:pt x="7201786" y="425302"/>
                  <a:pt x="7196099" y="413588"/>
                  <a:pt x="7187609" y="404037"/>
                </a:cubicBezTo>
                <a:cubicBezTo>
                  <a:pt x="7167629" y="381560"/>
                  <a:pt x="7145078" y="361507"/>
                  <a:pt x="7123813" y="340242"/>
                </a:cubicBezTo>
                <a:lnTo>
                  <a:pt x="7081283" y="297712"/>
                </a:lnTo>
                <a:cubicBezTo>
                  <a:pt x="7070651" y="287079"/>
                  <a:pt x="7063347" y="271398"/>
                  <a:pt x="7049386" y="265814"/>
                </a:cubicBezTo>
                <a:cubicBezTo>
                  <a:pt x="7031665" y="258726"/>
                  <a:pt x="7013664" y="252301"/>
                  <a:pt x="6996223" y="244549"/>
                </a:cubicBezTo>
                <a:cubicBezTo>
                  <a:pt x="6960273" y="228571"/>
                  <a:pt x="6939929" y="212525"/>
                  <a:pt x="6900530" y="202019"/>
                </a:cubicBezTo>
                <a:cubicBezTo>
                  <a:pt x="6865607" y="192706"/>
                  <a:pt x="6829422" y="188881"/>
                  <a:pt x="6794204" y="180754"/>
                </a:cubicBezTo>
                <a:cubicBezTo>
                  <a:pt x="6783283" y="178234"/>
                  <a:pt x="6773297" y="172319"/>
                  <a:pt x="6762307" y="170121"/>
                </a:cubicBezTo>
                <a:cubicBezTo>
                  <a:pt x="6737732" y="165206"/>
                  <a:pt x="6712454" y="164404"/>
                  <a:pt x="6687879" y="159489"/>
                </a:cubicBezTo>
                <a:cubicBezTo>
                  <a:pt x="6659220" y="153757"/>
                  <a:pt x="6630545" y="147465"/>
                  <a:pt x="6602818" y="138223"/>
                </a:cubicBezTo>
                <a:cubicBezTo>
                  <a:pt x="6579004" y="130286"/>
                  <a:pt x="6553177" y="120771"/>
                  <a:pt x="6528390" y="116958"/>
                </a:cubicBezTo>
                <a:cubicBezTo>
                  <a:pt x="6496669" y="112078"/>
                  <a:pt x="6464659" y="109232"/>
                  <a:pt x="6432697" y="106326"/>
                </a:cubicBezTo>
                <a:cubicBezTo>
                  <a:pt x="6268304" y="91381"/>
                  <a:pt x="6221204" y="92762"/>
                  <a:pt x="6028660" y="85061"/>
                </a:cubicBezTo>
                <a:cubicBezTo>
                  <a:pt x="5981053" y="86761"/>
                  <a:pt x="5557553" y="80823"/>
                  <a:pt x="5358809" y="116958"/>
                </a:cubicBezTo>
                <a:cubicBezTo>
                  <a:pt x="5344432" y="119572"/>
                  <a:pt x="5330456" y="124047"/>
                  <a:pt x="5316279" y="127591"/>
                </a:cubicBezTo>
                <a:cubicBezTo>
                  <a:pt x="5096539" y="124047"/>
                  <a:pt x="4876643" y="125982"/>
                  <a:pt x="4657060" y="116958"/>
                </a:cubicBezTo>
                <a:cubicBezTo>
                  <a:pt x="4617468" y="115331"/>
                  <a:pt x="4579713" y="96764"/>
                  <a:pt x="4540102" y="95693"/>
                </a:cubicBezTo>
                <a:cubicBezTo>
                  <a:pt x="4185795" y="86117"/>
                  <a:pt x="3831259" y="89135"/>
                  <a:pt x="3476846" y="85061"/>
                </a:cubicBezTo>
                <a:lnTo>
                  <a:pt x="2690037" y="74428"/>
                </a:lnTo>
                <a:cubicBezTo>
                  <a:pt x="2631742" y="54996"/>
                  <a:pt x="2523976" y="16355"/>
                  <a:pt x="2466753" y="10633"/>
                </a:cubicBezTo>
                <a:cubicBezTo>
                  <a:pt x="2367945" y="752"/>
                  <a:pt x="2268278" y="3544"/>
                  <a:pt x="2169041" y="0"/>
                </a:cubicBezTo>
                <a:cubicBezTo>
                  <a:pt x="1669311" y="10633"/>
                  <a:pt x="1169136" y="8283"/>
                  <a:pt x="669851" y="31898"/>
                </a:cubicBezTo>
                <a:cubicBezTo>
                  <a:pt x="641309" y="33248"/>
                  <a:pt x="620636" y="60981"/>
                  <a:pt x="595423" y="74428"/>
                </a:cubicBezTo>
                <a:cubicBezTo>
                  <a:pt x="537641" y="105245"/>
                  <a:pt x="496315" y="118032"/>
                  <a:pt x="446567" y="159489"/>
                </a:cubicBezTo>
                <a:cubicBezTo>
                  <a:pt x="423464" y="178742"/>
                  <a:pt x="408883" y="208364"/>
                  <a:pt x="382772" y="223284"/>
                </a:cubicBezTo>
                <a:cubicBezTo>
                  <a:pt x="357963" y="237461"/>
                  <a:pt x="333429" y="252131"/>
                  <a:pt x="308344" y="265814"/>
                </a:cubicBezTo>
                <a:cubicBezTo>
                  <a:pt x="294429" y="273404"/>
                  <a:pt x="279575" y="279215"/>
                  <a:pt x="265813" y="287079"/>
                </a:cubicBezTo>
                <a:cubicBezTo>
                  <a:pt x="254718" y="293419"/>
                  <a:pt x="245661" y="303310"/>
                  <a:pt x="233916" y="308344"/>
                </a:cubicBezTo>
                <a:cubicBezTo>
                  <a:pt x="220485" y="314100"/>
                  <a:pt x="205563" y="315433"/>
                  <a:pt x="191386" y="318977"/>
                </a:cubicBezTo>
                <a:cubicBezTo>
                  <a:pt x="116036" y="394327"/>
                  <a:pt x="212017" y="303504"/>
                  <a:pt x="106325" y="382772"/>
                </a:cubicBezTo>
                <a:cubicBezTo>
                  <a:pt x="64907" y="413835"/>
                  <a:pt x="83179" y="410547"/>
                  <a:pt x="53162" y="446568"/>
                </a:cubicBezTo>
                <a:cubicBezTo>
                  <a:pt x="26376" y="478711"/>
                  <a:pt x="29066" y="474564"/>
                  <a:pt x="0" y="48909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845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EEDA3-2A5B-5A5A-018D-136079FE8B21}"/>
            </a:ext>
          </a:extLst>
        </p:cNvPr>
        <p:cNvGrpSpPr/>
        <p:nvPr/>
      </p:nvGrpSpPr>
      <p:grpSpPr>
        <a:xfrm>
          <a:off x="0" y="0"/>
          <a:ext cx="0" cy="0"/>
          <a:chOff x="0" y="0"/>
          <a:chExt cx="0" cy="0"/>
        </a:xfrm>
      </p:grpSpPr>
      <p:sp>
        <p:nvSpPr>
          <p:cNvPr id="6" name="Заголовок 1">
            <a:extLst>
              <a:ext uri="{FF2B5EF4-FFF2-40B4-BE49-F238E27FC236}">
                <a16:creationId xmlns:a16="http://schemas.microsoft.com/office/drawing/2014/main" id="{55902706-78EE-474F-8131-8070146ABF10}"/>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4" name="Picture 2">
            <a:extLst>
              <a:ext uri="{FF2B5EF4-FFF2-40B4-BE49-F238E27FC236}">
                <a16:creationId xmlns:a16="http://schemas.microsoft.com/office/drawing/2014/main" id="{A9E3F15A-91F0-BC17-5AF0-EFD9B294BE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4139" y="919134"/>
            <a:ext cx="3573895" cy="26804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B8EEFF0D-AD30-B580-8411-4F92A0FC6E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 y="1009710"/>
            <a:ext cx="3453126" cy="258984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E8FE4731-80B5-EFD0-D0F0-D90F1ABF1F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7223" y="4357577"/>
            <a:ext cx="3103171" cy="2336505"/>
          </a:xfrm>
          <a:prstGeom prst="rect">
            <a:avLst/>
          </a:prstGeom>
          <a:noFill/>
          <a:extLst>
            <a:ext uri="{909E8E84-426E-40DD-AFC4-6F175D3DCCD1}">
              <a14:hiddenFill xmlns:a14="http://schemas.microsoft.com/office/drawing/2010/main">
                <a:solidFill>
                  <a:srgbClr val="FFFFFF"/>
                </a:solidFill>
              </a14:hiddenFill>
            </a:ext>
          </a:extLst>
        </p:spPr>
      </p:pic>
      <p:pic>
        <p:nvPicPr>
          <p:cNvPr id="21" name="Рисунок 20">
            <a:extLst>
              <a:ext uri="{FF2B5EF4-FFF2-40B4-BE49-F238E27FC236}">
                <a16:creationId xmlns:a16="http://schemas.microsoft.com/office/drawing/2014/main" id="{FDEA417C-7A91-D991-E17B-60CB804F3537}"/>
              </a:ext>
            </a:extLst>
          </p:cNvPr>
          <p:cNvPicPr>
            <a:picLocks noChangeAspect="1"/>
          </p:cNvPicPr>
          <p:nvPr/>
        </p:nvPicPr>
        <p:blipFill>
          <a:blip r:embed="rId5"/>
          <a:stretch>
            <a:fillRect/>
          </a:stretch>
        </p:blipFill>
        <p:spPr>
          <a:xfrm>
            <a:off x="5424045" y="4537297"/>
            <a:ext cx="2381754" cy="2199127"/>
          </a:xfrm>
          <a:prstGeom prst="rect">
            <a:avLst/>
          </a:prstGeom>
        </p:spPr>
      </p:pic>
      <p:sp>
        <p:nvSpPr>
          <p:cNvPr id="17" name="TextBox 16">
            <a:extLst>
              <a:ext uri="{FF2B5EF4-FFF2-40B4-BE49-F238E27FC236}">
                <a16:creationId xmlns:a16="http://schemas.microsoft.com/office/drawing/2014/main" id="{97F12173-4DB5-3AB0-399C-1E59ECE435AC}"/>
              </a:ext>
            </a:extLst>
          </p:cNvPr>
          <p:cNvSpPr txBox="1"/>
          <p:nvPr/>
        </p:nvSpPr>
        <p:spPr>
          <a:xfrm>
            <a:off x="6908545" y="4061827"/>
            <a:ext cx="4812970"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2400"/>
              </a:spcBef>
              <a:spcAft>
                <a:spcPts val="1000"/>
              </a:spcAft>
              <a:buClrTx/>
              <a:buSzTx/>
              <a:buFontTx/>
              <a:buNone/>
              <a:tabLst/>
              <a:defRPr/>
            </a:pPr>
            <a:r>
              <a:rPr lang="ru-RU" sz="3200" b="1" dirty="0" err="1">
                <a:solidFill>
                  <a:srgbClr val="D5E7BB"/>
                </a:solidFill>
                <a:latin typeface="Times New Roman" panose="02020603050405020304" pitchFamily="18" charset="0"/>
                <a:cs typeface="Times New Roman" panose="02020603050405020304" pitchFamily="18" charset="0"/>
              </a:rPr>
              <a:t>На́ша</a:t>
            </a:r>
            <a:r>
              <a:rPr lang="ru-RU" sz="3200" b="1" dirty="0">
                <a:solidFill>
                  <a:srgbClr val="D5E7BB"/>
                </a:solidFill>
                <a:latin typeface="Times New Roman" panose="02020603050405020304" pitchFamily="18" charset="0"/>
                <a:cs typeface="Times New Roman" panose="02020603050405020304" pitchFamily="18" charset="0"/>
              </a:rPr>
              <a:t> дочь </a:t>
            </a:r>
            <a:r>
              <a:rPr lang="ru-RU" sz="3200" b="1" dirty="0" err="1">
                <a:solidFill>
                  <a:srgbClr val="D5E7BB"/>
                </a:solidFill>
                <a:latin typeface="Times New Roman" panose="02020603050405020304" pitchFamily="18" charset="0"/>
                <a:cs typeface="Times New Roman" panose="02020603050405020304" pitchFamily="18" charset="0"/>
              </a:rPr>
              <a:t>речи́стая</a:t>
            </a:r>
            <a:r>
              <a:rPr lang="ru-RU" sz="3200" b="1" dirty="0">
                <a:solidFill>
                  <a:srgbClr val="D5E7BB"/>
                </a:solidFill>
                <a:latin typeface="Times New Roman" panose="02020603050405020304" pitchFamily="18" charset="0"/>
                <a:cs typeface="Times New Roman" panose="02020603050405020304" pitchFamily="18" charset="0"/>
              </a:rPr>
              <a:t>,</a:t>
            </a:r>
            <a:br>
              <a:rPr lang="ru-RU" sz="3200" b="1" dirty="0">
                <a:solidFill>
                  <a:srgbClr val="D5E7BB"/>
                </a:solidFill>
                <a:latin typeface="Times New Roman" panose="02020603050405020304" pitchFamily="18" charset="0"/>
                <a:cs typeface="Times New Roman" panose="02020603050405020304" pitchFamily="18" charset="0"/>
              </a:rPr>
            </a:br>
            <a:r>
              <a:rPr lang="ru-RU" sz="3200" b="1" dirty="0">
                <a:solidFill>
                  <a:srgbClr val="D5E7BB"/>
                </a:solidFill>
                <a:latin typeface="Times New Roman" panose="02020603050405020304" pitchFamily="18" charset="0"/>
                <a:cs typeface="Times New Roman" panose="02020603050405020304" pitchFamily="18" charset="0"/>
              </a:rPr>
              <a:t>у неё речь </a:t>
            </a:r>
            <a:r>
              <a:rPr lang="ru-RU" sz="3200" b="1" dirty="0" err="1">
                <a:solidFill>
                  <a:srgbClr val="D5E7BB"/>
                </a:solidFill>
                <a:latin typeface="Times New Roman" panose="02020603050405020304" pitchFamily="18" charset="0"/>
                <a:cs typeface="Times New Roman" panose="02020603050405020304" pitchFamily="18" charset="0"/>
              </a:rPr>
              <a:t>чи́стая</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36" name="Picture 12">
            <a:extLst>
              <a:ext uri="{FF2B5EF4-FFF2-40B4-BE49-F238E27FC236}">
                <a16:creationId xmlns:a16="http://schemas.microsoft.com/office/drawing/2014/main" id="{CD0375F1-78A6-306F-7CC2-251CA51B74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9494" y="5038317"/>
            <a:ext cx="1259958" cy="161994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1D2B6560-FB0B-1A12-1445-CAFD0C332E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13" y="4521495"/>
            <a:ext cx="3115340" cy="233650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52F2C6A-F57A-5A27-5473-517BC4B058D0}"/>
              </a:ext>
            </a:extLst>
          </p:cNvPr>
          <p:cNvSpPr txBox="1"/>
          <p:nvPr/>
        </p:nvSpPr>
        <p:spPr>
          <a:xfrm>
            <a:off x="129599" y="2058379"/>
            <a:ext cx="6778946" cy="584775"/>
          </a:xfrm>
          <a:prstGeom prst="rect">
            <a:avLst/>
          </a:prstGeom>
          <a:solidFill>
            <a:srgbClr val="D5E7BB"/>
          </a:solidFill>
        </p:spPr>
        <p:txBody>
          <a:bodyPr wrap="square">
            <a:spAutoFit/>
          </a:bodyPr>
          <a:lstStyle/>
          <a:p>
            <a:pPr marL="0" marR="0" lvl="0" indent="0" algn="l" defTabSz="914400" rtl="0" eaLnBrk="1" fontAlgn="auto" latinLnBrk="0" hangingPunct="1">
              <a:lnSpc>
                <a:spcPct val="100000"/>
              </a:lnSpc>
              <a:spcBef>
                <a:spcPts val="1200"/>
              </a:spcBef>
              <a:spcAft>
                <a:spcPts val="4800"/>
              </a:spcAft>
              <a:buClrTx/>
              <a:buSzTx/>
              <a:buFontTx/>
              <a:buNone/>
              <a:tabLst/>
              <a:defRPr/>
            </a:pPr>
            <a:r>
              <a:rPr kumimoji="0" lang="ru-RU" sz="3200" b="1" i="0" u="none" strike="noStrike" kern="1200" cap="none" spc="0" normalizeH="0" baseline="0" noProof="0" dirty="0">
                <a:ln>
                  <a:noFill/>
                </a:ln>
                <a:solidFill>
                  <a:srgbClr val="D5E7BB"/>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Чешуя́ у </a:t>
            </a:r>
            <a:r>
              <a:rPr kumimoji="0" lang="ru-RU" sz="3200" b="1" i="0" u="none" strike="noStrike" kern="1200" cap="none" spc="0" normalizeH="0" baseline="0" noProof="0" dirty="0" err="1">
                <a:ln>
                  <a:noFill/>
                </a:ln>
                <a:solidFill>
                  <a:srgbClr val="D5E7BB"/>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щу́чки</a:t>
            </a:r>
            <a:r>
              <a:rPr kumimoji="0" lang="ru-RU" sz="3200" b="1" i="0" u="none" strike="noStrike" kern="1200" cap="none" spc="0" normalizeH="0" baseline="0" noProof="0" dirty="0">
                <a:ln>
                  <a:noFill/>
                </a:ln>
                <a:solidFill>
                  <a:srgbClr val="D5E7BB"/>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srgbClr val="D5E7BB"/>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щети́нка</a:t>
            </a:r>
            <a:r>
              <a:rPr kumimoji="0" lang="ru-RU" sz="3200" b="1" i="0" u="none" strike="noStrike" kern="1200" cap="none" spc="0" normalizeH="0" baseline="0" noProof="0" dirty="0">
                <a:ln>
                  <a:noFill/>
                </a:ln>
                <a:solidFill>
                  <a:srgbClr val="D5E7BB"/>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у </a:t>
            </a:r>
            <a:r>
              <a:rPr kumimoji="0" lang="ru-RU" sz="3200" b="1" i="0" u="none" strike="noStrike" kern="1200" cap="none" spc="0" normalizeH="0" baseline="0" noProof="0" dirty="0" err="1">
                <a:ln>
                  <a:noFill/>
                </a:ln>
                <a:solidFill>
                  <a:srgbClr val="D5E7BB"/>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чу́шки</a:t>
            </a:r>
            <a:r>
              <a:rPr kumimoji="0" lang="ru-RU" sz="3200" b="1" i="0" u="none" strike="noStrike" kern="1200" cap="none" spc="0" normalizeH="0" baseline="0" noProof="0" dirty="0">
                <a:ln>
                  <a:noFill/>
                </a:ln>
                <a:solidFill>
                  <a:srgbClr val="D5E7BB"/>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1" i="0" u="none" strike="noStrike" kern="1200" cap="none" spc="0" normalizeH="0" baseline="0" noProof="0" dirty="0">
              <a:ln>
                <a:noFill/>
              </a:ln>
              <a:solidFill>
                <a:srgbClr val="D5E7BB"/>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8057A603-B5D0-A724-F7BE-B404BA7CDFD2}"/>
              </a:ext>
            </a:extLst>
          </p:cNvPr>
          <p:cNvSpPr txBox="1"/>
          <p:nvPr/>
        </p:nvSpPr>
        <p:spPr>
          <a:xfrm>
            <a:off x="-28801" y="3720668"/>
            <a:ext cx="5420596" cy="584775"/>
          </a:xfrm>
          <a:prstGeom prst="rect">
            <a:avLst/>
          </a:prstGeom>
          <a:solidFill>
            <a:srgbClr val="D5E7BB"/>
          </a:solidFill>
        </p:spPr>
        <p:txBody>
          <a:bodyPr wrap="square">
            <a:spAutoFit/>
          </a:bodyPr>
          <a:lstStyle/>
          <a:p>
            <a:pPr>
              <a:spcBef>
                <a:spcPts val="1200"/>
              </a:spcBef>
              <a:spcAft>
                <a:spcPts val="4800"/>
              </a:spcAft>
              <a:defRPr/>
            </a:pPr>
            <a:r>
              <a:rPr lang="ru-RU" sz="3200" b="1" dirty="0" err="1">
                <a:solidFill>
                  <a:srgbClr val="D5E7BB"/>
                </a:solidFill>
                <a:latin typeface="Times New Roman" panose="02020603050405020304" pitchFamily="18" charset="0"/>
                <a:cs typeface="Times New Roman" panose="02020603050405020304" pitchFamily="18" charset="0"/>
              </a:rPr>
              <a:t>Че́тверть</a:t>
            </a:r>
            <a:r>
              <a:rPr lang="ru-RU" sz="3200" b="1" dirty="0">
                <a:solidFill>
                  <a:srgbClr val="D5E7BB"/>
                </a:solidFill>
                <a:latin typeface="Times New Roman" panose="02020603050405020304" pitchFamily="18" charset="0"/>
                <a:cs typeface="Times New Roman" panose="02020603050405020304" pitchFamily="18" charset="0"/>
              </a:rPr>
              <a:t> четверика́ </a:t>
            </a:r>
            <a:r>
              <a:rPr lang="ru-RU" sz="3200" b="1" dirty="0" err="1">
                <a:solidFill>
                  <a:srgbClr val="D5E7BB"/>
                </a:solidFill>
                <a:latin typeface="Times New Roman" panose="02020603050405020304" pitchFamily="18" charset="0"/>
                <a:cs typeface="Times New Roman" panose="02020603050405020304" pitchFamily="18" charset="0"/>
              </a:rPr>
              <a:t>горо́ха</a:t>
            </a:r>
            <a:endParaRPr lang="ru-RU" sz="3200" b="1" dirty="0">
              <a:solidFill>
                <a:srgbClr val="D5E7BB"/>
              </a:solidFill>
              <a:latin typeface="Times New Roman" panose="02020603050405020304" pitchFamily="18" charset="0"/>
              <a:cs typeface="Times New Roman" panose="02020603050405020304" pitchFamily="18" charset="0"/>
            </a:endParaRPr>
          </a:p>
        </p:txBody>
      </p:sp>
      <p:pic>
        <p:nvPicPr>
          <p:cNvPr id="23" name="Рисунок 22">
            <a:extLst>
              <a:ext uri="{FF2B5EF4-FFF2-40B4-BE49-F238E27FC236}">
                <a16:creationId xmlns:a16="http://schemas.microsoft.com/office/drawing/2014/main" id="{7C8C6844-89AF-8B40-EC6E-0D53269B2F07}"/>
              </a:ext>
            </a:extLst>
          </p:cNvPr>
          <p:cNvPicPr>
            <a:picLocks noChangeAspect="1"/>
          </p:cNvPicPr>
          <p:nvPr/>
        </p:nvPicPr>
        <p:blipFill>
          <a:blip r:embed="rId8"/>
          <a:stretch>
            <a:fillRect/>
          </a:stretch>
        </p:blipFill>
        <p:spPr>
          <a:xfrm>
            <a:off x="8949319" y="189447"/>
            <a:ext cx="2858977" cy="3135940"/>
          </a:xfrm>
          <a:prstGeom prst="rect">
            <a:avLst/>
          </a:prstGeom>
        </p:spPr>
      </p:pic>
      <p:sp>
        <p:nvSpPr>
          <p:cNvPr id="19" name="TextBox 18">
            <a:extLst>
              <a:ext uri="{FF2B5EF4-FFF2-40B4-BE49-F238E27FC236}">
                <a16:creationId xmlns:a16="http://schemas.microsoft.com/office/drawing/2014/main" id="{BD718AF6-1441-CB9A-B3E1-1DE2341BA05F}"/>
              </a:ext>
            </a:extLst>
          </p:cNvPr>
          <p:cNvSpPr txBox="1"/>
          <p:nvPr/>
        </p:nvSpPr>
        <p:spPr>
          <a:xfrm>
            <a:off x="7325140" y="2667320"/>
            <a:ext cx="4861536" cy="1189108"/>
          </a:xfrm>
          <a:prstGeom prst="rect">
            <a:avLst/>
          </a:prstGeom>
          <a:solidFill>
            <a:srgbClr val="D5E7BB"/>
          </a:solid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ru-RU" sz="3200" b="1" dirty="0" err="1">
                <a:solidFill>
                  <a:srgbClr val="D5E7BB"/>
                </a:solidFill>
                <a:latin typeface="Times New Roman" panose="02020603050405020304" pitchFamily="18" charset="0"/>
                <a:cs typeface="Times New Roman" panose="02020603050405020304" pitchFamily="18" charset="0"/>
              </a:rPr>
              <a:t>Чеpепа́хa</a:t>
            </a:r>
            <a:r>
              <a:rPr lang="ru-RU" sz="3200" b="1" dirty="0">
                <a:solidFill>
                  <a:srgbClr val="D5E7BB"/>
                </a:solidFill>
                <a:latin typeface="Times New Roman" panose="02020603050405020304" pitchFamily="18" charset="0"/>
                <a:cs typeface="Times New Roman" panose="02020603050405020304" pitchFamily="18" charset="0"/>
              </a:rPr>
              <a:t>, не </a:t>
            </a:r>
            <a:r>
              <a:rPr lang="ru-RU" sz="3200" b="1" dirty="0" err="1">
                <a:solidFill>
                  <a:srgbClr val="D5E7BB"/>
                </a:solidFill>
                <a:latin typeface="Times New Roman" panose="02020603050405020304" pitchFamily="18" charset="0"/>
                <a:cs typeface="Times New Roman" panose="02020603050405020304" pitchFamily="18" charset="0"/>
              </a:rPr>
              <a:t>скучáя</a:t>
            </a:r>
            <a:r>
              <a:rPr lang="ru-RU" sz="3200" b="1" dirty="0">
                <a:solidFill>
                  <a:srgbClr val="D5E7BB"/>
                </a:solidFill>
                <a:latin typeface="Times New Roman" panose="02020603050405020304" pitchFamily="18" charset="0"/>
                <a:cs typeface="Times New Roman" panose="02020603050405020304" pitchFamily="18" charset="0"/>
              </a:rPr>
              <a:t>, </a:t>
            </a:r>
            <a:br>
              <a:rPr lang="ru-RU" sz="3200" b="1" dirty="0">
                <a:solidFill>
                  <a:srgbClr val="D5E7BB"/>
                </a:solidFill>
                <a:latin typeface="Times New Roman" panose="02020603050405020304" pitchFamily="18" charset="0"/>
                <a:cs typeface="Times New Roman" panose="02020603050405020304" pitchFamily="18" charset="0"/>
              </a:rPr>
            </a:br>
            <a:r>
              <a:rPr lang="ru-RU" sz="3200" b="1" dirty="0" err="1">
                <a:solidFill>
                  <a:srgbClr val="D5E7BB"/>
                </a:solidFill>
                <a:latin typeface="Times New Roman" panose="02020603050405020304" pitchFamily="18" charset="0"/>
                <a:cs typeface="Times New Roman" panose="02020603050405020304" pitchFamily="18" charset="0"/>
              </a:rPr>
              <a:t>чaс</a:t>
            </a:r>
            <a:r>
              <a:rPr lang="ru-RU" sz="3200" b="1" dirty="0">
                <a:solidFill>
                  <a:srgbClr val="D5E7BB"/>
                </a:solidFill>
                <a:latin typeface="Times New Roman" panose="02020603050405020304" pitchFamily="18" charset="0"/>
                <a:cs typeface="Times New Roman" panose="02020603050405020304" pitchFamily="18" charset="0"/>
              </a:rPr>
              <a:t> </a:t>
            </a:r>
            <a:r>
              <a:rPr lang="ru-RU" sz="3200" b="1" dirty="0" err="1">
                <a:solidFill>
                  <a:srgbClr val="D5E7BB"/>
                </a:solidFill>
                <a:latin typeface="Times New Roman" panose="02020603050405020304" pitchFamily="18" charset="0"/>
                <a:cs typeface="Times New Roman" panose="02020603050405020304" pitchFamily="18" charset="0"/>
              </a:rPr>
              <a:t>сиди́т</a:t>
            </a:r>
            <a:r>
              <a:rPr lang="ru-RU" sz="3200" b="1" dirty="0">
                <a:solidFill>
                  <a:srgbClr val="D5E7BB"/>
                </a:solidFill>
                <a:latin typeface="Times New Roman" panose="02020603050405020304" pitchFamily="18" charset="0"/>
                <a:cs typeface="Times New Roman" panose="02020603050405020304" pitchFamily="18" charset="0"/>
              </a:rPr>
              <a:t> </a:t>
            </a:r>
            <a:r>
              <a:rPr lang="ru-RU" sz="3200" b="1" dirty="0" err="1">
                <a:solidFill>
                  <a:srgbClr val="D5E7BB"/>
                </a:solidFill>
                <a:latin typeface="Times New Roman" panose="02020603050405020304" pitchFamily="18" charset="0"/>
                <a:cs typeface="Times New Roman" panose="02020603050405020304" pitchFamily="18" charset="0"/>
              </a:rPr>
              <a:t>зa</a:t>
            </a:r>
            <a:r>
              <a:rPr lang="ru-RU" sz="3200" b="1" dirty="0">
                <a:solidFill>
                  <a:srgbClr val="D5E7BB"/>
                </a:solidFill>
                <a:latin typeface="Times New Roman" panose="02020603050405020304" pitchFamily="18" charset="0"/>
                <a:cs typeface="Times New Roman" panose="02020603050405020304" pitchFamily="18" charset="0"/>
              </a:rPr>
              <a:t> </a:t>
            </a:r>
            <a:r>
              <a:rPr lang="ru-RU" sz="3200" b="1" dirty="0" err="1">
                <a:solidFill>
                  <a:srgbClr val="D5E7BB"/>
                </a:solidFill>
                <a:latin typeface="Times New Roman" panose="02020603050405020304" pitchFamily="18" charset="0"/>
                <a:cs typeface="Times New Roman" panose="02020603050405020304" pitchFamily="18" charset="0"/>
              </a:rPr>
              <a:t>чáшкой</a:t>
            </a:r>
            <a:r>
              <a:rPr lang="ru-RU" sz="3200" b="1" dirty="0">
                <a:solidFill>
                  <a:srgbClr val="D5E7BB"/>
                </a:solidFill>
                <a:latin typeface="Times New Roman" panose="02020603050405020304" pitchFamily="18" charset="0"/>
                <a:cs typeface="Times New Roman" panose="02020603050405020304" pitchFamily="18" charset="0"/>
              </a:rPr>
              <a:t> </a:t>
            </a:r>
            <a:r>
              <a:rPr lang="ru-RU" sz="3200" b="1" dirty="0" err="1">
                <a:solidFill>
                  <a:srgbClr val="D5E7BB"/>
                </a:solidFill>
                <a:latin typeface="Times New Roman" panose="02020603050405020304" pitchFamily="18" charset="0"/>
                <a:cs typeface="Times New Roman" panose="02020603050405020304" pitchFamily="18" charset="0"/>
              </a:rPr>
              <a:t>чaя</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2F5D5F88-F0C4-1DC5-435E-C13F9BE1846F}"/>
              </a:ext>
            </a:extLst>
          </p:cNvPr>
          <p:cNvSpPr txBox="1"/>
          <p:nvPr/>
        </p:nvSpPr>
        <p:spPr>
          <a:xfrm>
            <a:off x="1705716" y="4289036"/>
            <a:ext cx="3595370" cy="622799"/>
          </a:xfrm>
          <a:prstGeom prst="rect">
            <a:avLst/>
          </a:prstGeom>
          <a:solidFill>
            <a:srgbClr val="D5E7BB"/>
          </a:solidFill>
        </p:spPr>
        <p:txBody>
          <a:bodyPr wrap="square">
            <a:spAutoFit/>
          </a:bodyPr>
          <a:lstStyle/>
          <a:p>
            <a:pPr marL="1260475" marR="0" lvl="0" indent="-1260475" algn="r" defTabSz="914400" rtl="0" eaLnBrk="1" fontAlgn="auto" latinLnBrk="0" hangingPunct="1">
              <a:lnSpc>
                <a:spcPct val="115000"/>
              </a:lnSpc>
              <a:spcBef>
                <a:spcPts val="0"/>
              </a:spcBef>
              <a:spcAft>
                <a:spcPts val="1000"/>
              </a:spcAft>
              <a:buClrTx/>
              <a:buSzTx/>
              <a:buFontTx/>
              <a:buNone/>
              <a:tabLst/>
              <a:defRPr/>
            </a:pPr>
            <a:r>
              <a:rPr lang="ru-RU" sz="3200" b="1" dirty="0">
                <a:solidFill>
                  <a:srgbClr val="D5E7BB"/>
                </a:solidFill>
                <a:latin typeface="Times New Roman" panose="02020603050405020304" pitchFamily="18" charset="0"/>
                <a:cs typeface="Times New Roman" panose="02020603050405020304" pitchFamily="18" charset="0"/>
              </a:rPr>
              <a:t>без </a:t>
            </a:r>
            <a:r>
              <a:rPr lang="ru-RU" sz="3200" b="1" dirty="0" err="1">
                <a:solidFill>
                  <a:srgbClr val="D5E7BB"/>
                </a:solidFill>
                <a:latin typeface="Times New Roman" panose="02020603050405020304" pitchFamily="18" charset="0"/>
                <a:cs typeface="Times New Roman" panose="02020603050405020304" pitchFamily="18" charset="0"/>
              </a:rPr>
              <a:t>червото́чинки</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25" name="Полилиния: фигура 24">
            <a:extLst>
              <a:ext uri="{FF2B5EF4-FFF2-40B4-BE49-F238E27FC236}">
                <a16:creationId xmlns:a16="http://schemas.microsoft.com/office/drawing/2014/main" id="{57C50351-D5A2-FDAC-08C1-483F3FEC7BA2}"/>
              </a:ext>
            </a:extLst>
          </p:cNvPr>
          <p:cNvSpPr/>
          <p:nvPr/>
        </p:nvSpPr>
        <p:spPr>
          <a:xfrm>
            <a:off x="7219507" y="85060"/>
            <a:ext cx="5007935" cy="3944680"/>
          </a:xfrm>
          <a:custGeom>
            <a:avLst/>
            <a:gdLst>
              <a:gd name="connsiteX0" fmla="*/ 1796902 w 5007935"/>
              <a:gd name="connsiteY0" fmla="*/ 0 h 3944680"/>
              <a:gd name="connsiteX1" fmla="*/ 1754372 w 5007935"/>
              <a:gd name="connsiteY1" fmla="*/ 53163 h 3944680"/>
              <a:gd name="connsiteX2" fmla="*/ 1722474 w 5007935"/>
              <a:gd name="connsiteY2" fmla="*/ 63796 h 3944680"/>
              <a:gd name="connsiteX3" fmla="*/ 1690577 w 5007935"/>
              <a:gd name="connsiteY3" fmla="*/ 106326 h 3944680"/>
              <a:gd name="connsiteX4" fmla="*/ 1616149 w 5007935"/>
              <a:gd name="connsiteY4" fmla="*/ 180754 h 3944680"/>
              <a:gd name="connsiteX5" fmla="*/ 1605516 w 5007935"/>
              <a:gd name="connsiteY5" fmla="*/ 223284 h 3944680"/>
              <a:gd name="connsiteX6" fmla="*/ 1584251 w 5007935"/>
              <a:gd name="connsiteY6" fmla="*/ 287080 h 3944680"/>
              <a:gd name="connsiteX7" fmla="*/ 1573619 w 5007935"/>
              <a:gd name="connsiteY7" fmla="*/ 350875 h 3944680"/>
              <a:gd name="connsiteX8" fmla="*/ 1520456 w 5007935"/>
              <a:gd name="connsiteY8" fmla="*/ 489098 h 3944680"/>
              <a:gd name="connsiteX9" fmla="*/ 1499191 w 5007935"/>
              <a:gd name="connsiteY9" fmla="*/ 542261 h 3944680"/>
              <a:gd name="connsiteX10" fmla="*/ 1488558 w 5007935"/>
              <a:gd name="connsiteY10" fmla="*/ 595424 h 3944680"/>
              <a:gd name="connsiteX11" fmla="*/ 1435395 w 5007935"/>
              <a:gd name="connsiteY11" fmla="*/ 701749 h 3944680"/>
              <a:gd name="connsiteX12" fmla="*/ 1392865 w 5007935"/>
              <a:gd name="connsiteY12" fmla="*/ 786810 h 3944680"/>
              <a:gd name="connsiteX13" fmla="*/ 1360967 w 5007935"/>
              <a:gd name="connsiteY13" fmla="*/ 850605 h 3944680"/>
              <a:gd name="connsiteX14" fmla="*/ 1350335 w 5007935"/>
              <a:gd name="connsiteY14" fmla="*/ 903768 h 3944680"/>
              <a:gd name="connsiteX15" fmla="*/ 1339702 w 5007935"/>
              <a:gd name="connsiteY15" fmla="*/ 1041991 h 3944680"/>
              <a:gd name="connsiteX16" fmla="*/ 1275907 w 5007935"/>
              <a:gd name="connsiteY16" fmla="*/ 1148317 h 3944680"/>
              <a:gd name="connsiteX17" fmla="*/ 1201479 w 5007935"/>
              <a:gd name="connsiteY17" fmla="*/ 1254642 h 3944680"/>
              <a:gd name="connsiteX18" fmla="*/ 1116419 w 5007935"/>
              <a:gd name="connsiteY18" fmla="*/ 1371600 h 3944680"/>
              <a:gd name="connsiteX19" fmla="*/ 1010093 w 5007935"/>
              <a:gd name="connsiteY19" fmla="*/ 1446028 h 3944680"/>
              <a:gd name="connsiteX20" fmla="*/ 850605 w 5007935"/>
              <a:gd name="connsiteY20" fmla="*/ 1584252 h 3944680"/>
              <a:gd name="connsiteX21" fmla="*/ 818707 w 5007935"/>
              <a:gd name="connsiteY21" fmla="*/ 1648047 h 3944680"/>
              <a:gd name="connsiteX22" fmla="*/ 765544 w 5007935"/>
              <a:gd name="connsiteY22" fmla="*/ 1701210 h 3944680"/>
              <a:gd name="connsiteX23" fmla="*/ 744279 w 5007935"/>
              <a:gd name="connsiteY23" fmla="*/ 1733107 h 3944680"/>
              <a:gd name="connsiteX24" fmla="*/ 680484 w 5007935"/>
              <a:gd name="connsiteY24" fmla="*/ 1796903 h 3944680"/>
              <a:gd name="connsiteX25" fmla="*/ 648586 w 5007935"/>
              <a:gd name="connsiteY25" fmla="*/ 1828800 h 3944680"/>
              <a:gd name="connsiteX26" fmla="*/ 499730 w 5007935"/>
              <a:gd name="connsiteY26" fmla="*/ 1935126 h 3944680"/>
              <a:gd name="connsiteX27" fmla="*/ 446567 w 5007935"/>
              <a:gd name="connsiteY27" fmla="*/ 1977656 h 3944680"/>
              <a:gd name="connsiteX28" fmla="*/ 414670 w 5007935"/>
              <a:gd name="connsiteY28" fmla="*/ 2020187 h 3944680"/>
              <a:gd name="connsiteX29" fmla="*/ 329609 w 5007935"/>
              <a:gd name="connsiteY29" fmla="*/ 2126512 h 3944680"/>
              <a:gd name="connsiteX30" fmla="*/ 244549 w 5007935"/>
              <a:gd name="connsiteY30" fmla="*/ 2264735 h 3944680"/>
              <a:gd name="connsiteX31" fmla="*/ 127591 w 5007935"/>
              <a:gd name="connsiteY31" fmla="*/ 2392326 h 3944680"/>
              <a:gd name="connsiteX32" fmla="*/ 95693 w 5007935"/>
              <a:gd name="connsiteY32" fmla="*/ 2445489 h 3944680"/>
              <a:gd name="connsiteX33" fmla="*/ 85060 w 5007935"/>
              <a:gd name="connsiteY33" fmla="*/ 2509284 h 3944680"/>
              <a:gd name="connsiteX34" fmla="*/ 63795 w 5007935"/>
              <a:gd name="connsiteY34" fmla="*/ 2562447 h 3944680"/>
              <a:gd name="connsiteX35" fmla="*/ 63795 w 5007935"/>
              <a:gd name="connsiteY35" fmla="*/ 2732568 h 3944680"/>
              <a:gd name="connsiteX36" fmla="*/ 95693 w 5007935"/>
              <a:gd name="connsiteY36" fmla="*/ 2796363 h 3944680"/>
              <a:gd name="connsiteX37" fmla="*/ 85060 w 5007935"/>
              <a:gd name="connsiteY37" fmla="*/ 3147238 h 3944680"/>
              <a:gd name="connsiteX38" fmla="*/ 74428 w 5007935"/>
              <a:gd name="connsiteY38" fmla="*/ 3179135 h 3944680"/>
              <a:gd name="connsiteX39" fmla="*/ 53163 w 5007935"/>
              <a:gd name="connsiteY39" fmla="*/ 3264196 h 3944680"/>
              <a:gd name="connsiteX40" fmla="*/ 31898 w 5007935"/>
              <a:gd name="connsiteY40" fmla="*/ 3327991 h 3944680"/>
              <a:gd name="connsiteX41" fmla="*/ 21265 w 5007935"/>
              <a:gd name="connsiteY41" fmla="*/ 3370521 h 3944680"/>
              <a:gd name="connsiteX42" fmla="*/ 0 w 5007935"/>
              <a:gd name="connsiteY42" fmla="*/ 3413052 h 3944680"/>
              <a:gd name="connsiteX43" fmla="*/ 31898 w 5007935"/>
              <a:gd name="connsiteY43" fmla="*/ 3625703 h 3944680"/>
              <a:gd name="connsiteX44" fmla="*/ 42530 w 5007935"/>
              <a:gd name="connsiteY44" fmla="*/ 3657600 h 3944680"/>
              <a:gd name="connsiteX45" fmla="*/ 74428 w 5007935"/>
              <a:gd name="connsiteY45" fmla="*/ 3700131 h 3944680"/>
              <a:gd name="connsiteX46" fmla="*/ 255181 w 5007935"/>
              <a:gd name="connsiteY46" fmla="*/ 3795824 h 3944680"/>
              <a:gd name="connsiteX47" fmla="*/ 489098 w 5007935"/>
              <a:gd name="connsiteY47" fmla="*/ 3859619 h 3944680"/>
              <a:gd name="connsiteX48" fmla="*/ 786809 w 5007935"/>
              <a:gd name="connsiteY48" fmla="*/ 3891517 h 3944680"/>
              <a:gd name="connsiteX49" fmla="*/ 2030819 w 5007935"/>
              <a:gd name="connsiteY49" fmla="*/ 3902149 h 3944680"/>
              <a:gd name="connsiteX50" fmla="*/ 3200400 w 5007935"/>
              <a:gd name="connsiteY50" fmla="*/ 3934047 h 3944680"/>
              <a:gd name="connsiteX51" fmla="*/ 4242391 w 5007935"/>
              <a:gd name="connsiteY51" fmla="*/ 3944680 h 3944680"/>
              <a:gd name="connsiteX52" fmla="*/ 4848446 w 5007935"/>
              <a:gd name="connsiteY52" fmla="*/ 3934047 h 3944680"/>
              <a:gd name="connsiteX53" fmla="*/ 4880344 w 5007935"/>
              <a:gd name="connsiteY53" fmla="*/ 3912782 h 3944680"/>
              <a:gd name="connsiteX54" fmla="*/ 5007935 w 5007935"/>
              <a:gd name="connsiteY54" fmla="*/ 3891517 h 394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007935" h="3944680">
                <a:moveTo>
                  <a:pt x="1796902" y="0"/>
                </a:moveTo>
                <a:cubicBezTo>
                  <a:pt x="1782725" y="17721"/>
                  <a:pt x="1771602" y="38394"/>
                  <a:pt x="1754372" y="53163"/>
                </a:cubicBezTo>
                <a:cubicBezTo>
                  <a:pt x="1745862" y="60457"/>
                  <a:pt x="1731084" y="56621"/>
                  <a:pt x="1722474" y="63796"/>
                </a:cubicBezTo>
                <a:cubicBezTo>
                  <a:pt x="1708861" y="75141"/>
                  <a:pt x="1703107" y="93796"/>
                  <a:pt x="1690577" y="106326"/>
                </a:cubicBezTo>
                <a:cubicBezTo>
                  <a:pt x="1591340" y="205563"/>
                  <a:pt x="1701207" y="67342"/>
                  <a:pt x="1616149" y="180754"/>
                </a:cubicBezTo>
                <a:cubicBezTo>
                  <a:pt x="1612605" y="194931"/>
                  <a:pt x="1609715" y="209287"/>
                  <a:pt x="1605516" y="223284"/>
                </a:cubicBezTo>
                <a:cubicBezTo>
                  <a:pt x="1599075" y="244754"/>
                  <a:pt x="1589687" y="265334"/>
                  <a:pt x="1584251" y="287080"/>
                </a:cubicBezTo>
                <a:cubicBezTo>
                  <a:pt x="1579022" y="307995"/>
                  <a:pt x="1580111" y="330317"/>
                  <a:pt x="1573619" y="350875"/>
                </a:cubicBezTo>
                <a:cubicBezTo>
                  <a:pt x="1558754" y="397948"/>
                  <a:pt x="1538348" y="443090"/>
                  <a:pt x="1520456" y="489098"/>
                </a:cubicBezTo>
                <a:cubicBezTo>
                  <a:pt x="1513538" y="506886"/>
                  <a:pt x="1502934" y="523546"/>
                  <a:pt x="1499191" y="542261"/>
                </a:cubicBezTo>
                <a:cubicBezTo>
                  <a:pt x="1495647" y="559982"/>
                  <a:pt x="1495270" y="578645"/>
                  <a:pt x="1488558" y="595424"/>
                </a:cubicBezTo>
                <a:cubicBezTo>
                  <a:pt x="1473841" y="632215"/>
                  <a:pt x="1453116" y="666307"/>
                  <a:pt x="1435395" y="701749"/>
                </a:cubicBezTo>
                <a:lnTo>
                  <a:pt x="1392865" y="786810"/>
                </a:lnTo>
                <a:lnTo>
                  <a:pt x="1360967" y="850605"/>
                </a:lnTo>
                <a:cubicBezTo>
                  <a:pt x="1357423" y="868326"/>
                  <a:pt x="1352331" y="885807"/>
                  <a:pt x="1350335" y="903768"/>
                </a:cubicBezTo>
                <a:cubicBezTo>
                  <a:pt x="1345232" y="949696"/>
                  <a:pt x="1353157" y="997783"/>
                  <a:pt x="1339702" y="1041991"/>
                </a:cubicBezTo>
                <a:cubicBezTo>
                  <a:pt x="1327668" y="1081532"/>
                  <a:pt x="1297172" y="1112875"/>
                  <a:pt x="1275907" y="1148317"/>
                </a:cubicBezTo>
                <a:cubicBezTo>
                  <a:pt x="1210696" y="1257003"/>
                  <a:pt x="1280680" y="1145741"/>
                  <a:pt x="1201479" y="1254642"/>
                </a:cubicBezTo>
                <a:cubicBezTo>
                  <a:pt x="1183030" y="1280010"/>
                  <a:pt x="1142355" y="1349369"/>
                  <a:pt x="1116419" y="1371600"/>
                </a:cubicBezTo>
                <a:cubicBezTo>
                  <a:pt x="1083572" y="1399755"/>
                  <a:pt x="1044703" y="1420071"/>
                  <a:pt x="1010093" y="1446028"/>
                </a:cubicBezTo>
                <a:cubicBezTo>
                  <a:pt x="956363" y="1486325"/>
                  <a:pt x="896014" y="1532355"/>
                  <a:pt x="850605" y="1584252"/>
                </a:cubicBezTo>
                <a:cubicBezTo>
                  <a:pt x="728257" y="1724079"/>
                  <a:pt x="916586" y="1517542"/>
                  <a:pt x="818707" y="1648047"/>
                </a:cubicBezTo>
                <a:cubicBezTo>
                  <a:pt x="803670" y="1668096"/>
                  <a:pt x="782047" y="1682350"/>
                  <a:pt x="765544" y="1701210"/>
                </a:cubicBezTo>
                <a:cubicBezTo>
                  <a:pt x="757129" y="1710827"/>
                  <a:pt x="752769" y="1723556"/>
                  <a:pt x="744279" y="1733107"/>
                </a:cubicBezTo>
                <a:cubicBezTo>
                  <a:pt x="724299" y="1755584"/>
                  <a:pt x="701749" y="1775638"/>
                  <a:pt x="680484" y="1796903"/>
                </a:cubicBezTo>
                <a:cubicBezTo>
                  <a:pt x="669851" y="1807536"/>
                  <a:pt x="661480" y="1821064"/>
                  <a:pt x="648586" y="1828800"/>
                </a:cubicBezTo>
                <a:cubicBezTo>
                  <a:pt x="563219" y="1880021"/>
                  <a:pt x="606951" y="1850881"/>
                  <a:pt x="499730" y="1935126"/>
                </a:cubicBezTo>
                <a:cubicBezTo>
                  <a:pt x="481885" y="1949147"/>
                  <a:pt x="460183" y="1959501"/>
                  <a:pt x="446567" y="1977656"/>
                </a:cubicBezTo>
                <a:cubicBezTo>
                  <a:pt x="435935" y="1991833"/>
                  <a:pt x="426339" y="2006850"/>
                  <a:pt x="414670" y="2020187"/>
                </a:cubicBezTo>
                <a:cubicBezTo>
                  <a:pt x="376259" y="2064086"/>
                  <a:pt x="354973" y="2067327"/>
                  <a:pt x="329609" y="2126512"/>
                </a:cubicBezTo>
                <a:cubicBezTo>
                  <a:pt x="283638" y="2233781"/>
                  <a:pt x="318243" y="2172618"/>
                  <a:pt x="244549" y="2264735"/>
                </a:cubicBezTo>
                <a:cubicBezTo>
                  <a:pt x="153147" y="2378987"/>
                  <a:pt x="205121" y="2334177"/>
                  <a:pt x="127591" y="2392326"/>
                </a:cubicBezTo>
                <a:cubicBezTo>
                  <a:pt x="116958" y="2410047"/>
                  <a:pt x="102756" y="2426067"/>
                  <a:pt x="95693" y="2445489"/>
                </a:cubicBezTo>
                <a:cubicBezTo>
                  <a:pt x="88325" y="2465749"/>
                  <a:pt x="90732" y="2488485"/>
                  <a:pt x="85060" y="2509284"/>
                </a:cubicBezTo>
                <a:cubicBezTo>
                  <a:pt x="80038" y="2527698"/>
                  <a:pt x="70883" y="2544726"/>
                  <a:pt x="63795" y="2562447"/>
                </a:cubicBezTo>
                <a:cubicBezTo>
                  <a:pt x="53735" y="2632873"/>
                  <a:pt x="43851" y="2657779"/>
                  <a:pt x="63795" y="2732568"/>
                </a:cubicBezTo>
                <a:cubicBezTo>
                  <a:pt x="69921" y="2755540"/>
                  <a:pt x="85060" y="2775098"/>
                  <a:pt x="95693" y="2796363"/>
                </a:cubicBezTo>
                <a:cubicBezTo>
                  <a:pt x="92149" y="2913321"/>
                  <a:pt x="91551" y="3030406"/>
                  <a:pt x="85060" y="3147238"/>
                </a:cubicBezTo>
                <a:cubicBezTo>
                  <a:pt x="84438" y="3158428"/>
                  <a:pt x="77377" y="3168322"/>
                  <a:pt x="74428" y="3179135"/>
                </a:cubicBezTo>
                <a:cubicBezTo>
                  <a:pt x="66738" y="3207331"/>
                  <a:pt x="60251" y="3235842"/>
                  <a:pt x="53163" y="3264196"/>
                </a:cubicBezTo>
                <a:cubicBezTo>
                  <a:pt x="47727" y="3285942"/>
                  <a:pt x="38339" y="3306521"/>
                  <a:pt x="31898" y="3327991"/>
                </a:cubicBezTo>
                <a:cubicBezTo>
                  <a:pt x="27699" y="3341988"/>
                  <a:pt x="26396" y="3356838"/>
                  <a:pt x="21265" y="3370521"/>
                </a:cubicBezTo>
                <a:cubicBezTo>
                  <a:pt x="15700" y="3385362"/>
                  <a:pt x="7088" y="3398875"/>
                  <a:pt x="0" y="3413052"/>
                </a:cubicBezTo>
                <a:cubicBezTo>
                  <a:pt x="10633" y="3483936"/>
                  <a:pt x="19617" y="3555086"/>
                  <a:pt x="31898" y="3625703"/>
                </a:cubicBezTo>
                <a:cubicBezTo>
                  <a:pt x="33818" y="3636745"/>
                  <a:pt x="36970" y="3647869"/>
                  <a:pt x="42530" y="3657600"/>
                </a:cubicBezTo>
                <a:cubicBezTo>
                  <a:pt x="51322" y="3672986"/>
                  <a:pt x="61897" y="3687600"/>
                  <a:pt x="74428" y="3700131"/>
                </a:cubicBezTo>
                <a:cubicBezTo>
                  <a:pt x="130547" y="3756250"/>
                  <a:pt x="173686" y="3764778"/>
                  <a:pt x="255181" y="3795824"/>
                </a:cubicBezTo>
                <a:cubicBezTo>
                  <a:pt x="323448" y="3821831"/>
                  <a:pt x="419770" y="3849473"/>
                  <a:pt x="489098" y="3859619"/>
                </a:cubicBezTo>
                <a:cubicBezTo>
                  <a:pt x="587851" y="3874071"/>
                  <a:pt x="687042" y="3888765"/>
                  <a:pt x="786809" y="3891517"/>
                </a:cubicBezTo>
                <a:cubicBezTo>
                  <a:pt x="1201336" y="3902952"/>
                  <a:pt x="1616149" y="3898605"/>
                  <a:pt x="2030819" y="3902149"/>
                </a:cubicBezTo>
                <a:cubicBezTo>
                  <a:pt x="2494619" y="3940801"/>
                  <a:pt x="2197081" y="3918690"/>
                  <a:pt x="3200400" y="3934047"/>
                </a:cubicBezTo>
                <a:lnTo>
                  <a:pt x="4242391" y="3944680"/>
                </a:lnTo>
                <a:cubicBezTo>
                  <a:pt x="4444409" y="3941136"/>
                  <a:pt x="4646649" y="3944137"/>
                  <a:pt x="4848446" y="3934047"/>
                </a:cubicBezTo>
                <a:cubicBezTo>
                  <a:pt x="4861209" y="3933409"/>
                  <a:pt x="4867997" y="3916075"/>
                  <a:pt x="4880344" y="3912782"/>
                </a:cubicBezTo>
                <a:cubicBezTo>
                  <a:pt x="4922005" y="3901672"/>
                  <a:pt x="4965405" y="3898605"/>
                  <a:pt x="5007935" y="389151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Полилиния: фигура 25">
            <a:extLst>
              <a:ext uri="{FF2B5EF4-FFF2-40B4-BE49-F238E27FC236}">
                <a16:creationId xmlns:a16="http://schemas.microsoft.com/office/drawing/2014/main" id="{B3460043-ABE1-7F83-4990-122BAA5990B8}"/>
              </a:ext>
            </a:extLst>
          </p:cNvPr>
          <p:cNvSpPr/>
          <p:nvPr/>
        </p:nvSpPr>
        <p:spPr>
          <a:xfrm>
            <a:off x="5103560" y="3838007"/>
            <a:ext cx="2466821" cy="2966891"/>
          </a:xfrm>
          <a:custGeom>
            <a:avLst/>
            <a:gdLst>
              <a:gd name="connsiteX0" fmla="*/ 2466821 w 2466821"/>
              <a:gd name="connsiteY0" fmla="*/ 85407 h 2966891"/>
              <a:gd name="connsiteX1" fmla="*/ 2413659 w 2466821"/>
              <a:gd name="connsiteY1" fmla="*/ 64142 h 2966891"/>
              <a:gd name="connsiteX2" fmla="*/ 2371128 w 2466821"/>
              <a:gd name="connsiteY2" fmla="*/ 42877 h 2966891"/>
              <a:gd name="connsiteX3" fmla="*/ 2317966 w 2466821"/>
              <a:gd name="connsiteY3" fmla="*/ 32244 h 2966891"/>
              <a:gd name="connsiteX4" fmla="*/ 2275435 w 2466821"/>
              <a:gd name="connsiteY4" fmla="*/ 10979 h 2966891"/>
              <a:gd name="connsiteX5" fmla="*/ 1711910 w 2466821"/>
              <a:gd name="connsiteY5" fmla="*/ 21612 h 2966891"/>
              <a:gd name="connsiteX6" fmla="*/ 1584319 w 2466821"/>
              <a:gd name="connsiteY6" fmla="*/ 53509 h 2966891"/>
              <a:gd name="connsiteX7" fmla="*/ 1488626 w 2466821"/>
              <a:gd name="connsiteY7" fmla="*/ 96040 h 2966891"/>
              <a:gd name="connsiteX8" fmla="*/ 1382300 w 2466821"/>
              <a:gd name="connsiteY8" fmla="*/ 149202 h 2966891"/>
              <a:gd name="connsiteX9" fmla="*/ 1350403 w 2466821"/>
              <a:gd name="connsiteY9" fmla="*/ 170467 h 2966891"/>
              <a:gd name="connsiteX10" fmla="*/ 1297240 w 2466821"/>
              <a:gd name="connsiteY10" fmla="*/ 191733 h 2966891"/>
              <a:gd name="connsiteX11" fmla="*/ 1254710 w 2466821"/>
              <a:gd name="connsiteY11" fmla="*/ 212998 h 2966891"/>
              <a:gd name="connsiteX12" fmla="*/ 1201547 w 2466821"/>
              <a:gd name="connsiteY12" fmla="*/ 223630 h 2966891"/>
              <a:gd name="connsiteX13" fmla="*/ 1105854 w 2466821"/>
              <a:gd name="connsiteY13" fmla="*/ 255528 h 2966891"/>
              <a:gd name="connsiteX14" fmla="*/ 1031426 w 2466821"/>
              <a:gd name="connsiteY14" fmla="*/ 276793 h 2966891"/>
              <a:gd name="connsiteX15" fmla="*/ 701817 w 2466821"/>
              <a:gd name="connsiteY15" fmla="*/ 298058 h 2966891"/>
              <a:gd name="connsiteX16" fmla="*/ 627389 w 2466821"/>
              <a:gd name="connsiteY16" fmla="*/ 319323 h 2966891"/>
              <a:gd name="connsiteX17" fmla="*/ 531696 w 2466821"/>
              <a:gd name="connsiteY17" fmla="*/ 372486 h 2966891"/>
              <a:gd name="connsiteX18" fmla="*/ 489166 w 2466821"/>
              <a:gd name="connsiteY18" fmla="*/ 415016 h 2966891"/>
              <a:gd name="connsiteX19" fmla="*/ 436003 w 2466821"/>
              <a:gd name="connsiteY19" fmla="*/ 489444 h 2966891"/>
              <a:gd name="connsiteX20" fmla="*/ 425370 w 2466821"/>
              <a:gd name="connsiteY20" fmla="*/ 531974 h 2966891"/>
              <a:gd name="connsiteX21" fmla="*/ 393473 w 2466821"/>
              <a:gd name="connsiteY21" fmla="*/ 563872 h 2966891"/>
              <a:gd name="connsiteX22" fmla="*/ 372207 w 2466821"/>
              <a:gd name="connsiteY22" fmla="*/ 659565 h 2966891"/>
              <a:gd name="connsiteX23" fmla="*/ 340310 w 2466821"/>
              <a:gd name="connsiteY23" fmla="*/ 755258 h 2966891"/>
              <a:gd name="connsiteX24" fmla="*/ 329677 w 2466821"/>
              <a:gd name="connsiteY24" fmla="*/ 819053 h 2966891"/>
              <a:gd name="connsiteX25" fmla="*/ 297780 w 2466821"/>
              <a:gd name="connsiteY25" fmla="*/ 872216 h 2966891"/>
              <a:gd name="connsiteX26" fmla="*/ 276514 w 2466821"/>
              <a:gd name="connsiteY26" fmla="*/ 936012 h 2966891"/>
              <a:gd name="connsiteX27" fmla="*/ 255249 w 2466821"/>
              <a:gd name="connsiteY27" fmla="*/ 978542 h 2966891"/>
              <a:gd name="connsiteX28" fmla="*/ 244617 w 2466821"/>
              <a:gd name="connsiteY28" fmla="*/ 1297519 h 2966891"/>
              <a:gd name="connsiteX29" fmla="*/ 223352 w 2466821"/>
              <a:gd name="connsiteY29" fmla="*/ 1361314 h 2966891"/>
              <a:gd name="connsiteX30" fmla="*/ 212719 w 2466821"/>
              <a:gd name="connsiteY30" fmla="*/ 1510170 h 2966891"/>
              <a:gd name="connsiteX31" fmla="*/ 95761 w 2466821"/>
              <a:gd name="connsiteY31" fmla="*/ 1595230 h 2966891"/>
              <a:gd name="connsiteX32" fmla="*/ 74496 w 2466821"/>
              <a:gd name="connsiteY32" fmla="*/ 1627128 h 2966891"/>
              <a:gd name="connsiteX33" fmla="*/ 63863 w 2466821"/>
              <a:gd name="connsiteY33" fmla="*/ 1659026 h 2966891"/>
              <a:gd name="connsiteX34" fmla="*/ 74496 w 2466821"/>
              <a:gd name="connsiteY34" fmla="*/ 1924840 h 2966891"/>
              <a:gd name="connsiteX35" fmla="*/ 63863 w 2466821"/>
              <a:gd name="connsiteY35" fmla="*/ 2190653 h 2966891"/>
              <a:gd name="connsiteX36" fmla="*/ 53231 w 2466821"/>
              <a:gd name="connsiteY36" fmla="*/ 2233184 h 2966891"/>
              <a:gd name="connsiteX37" fmla="*/ 21333 w 2466821"/>
              <a:gd name="connsiteY37" fmla="*/ 2413937 h 2966891"/>
              <a:gd name="connsiteX38" fmla="*/ 10700 w 2466821"/>
              <a:gd name="connsiteY38" fmla="*/ 2477733 h 2966891"/>
              <a:gd name="connsiteX39" fmla="*/ 68 w 2466821"/>
              <a:gd name="connsiteY39" fmla="*/ 2530895 h 2966891"/>
              <a:gd name="connsiteX40" fmla="*/ 42598 w 2466821"/>
              <a:gd name="connsiteY40" fmla="*/ 2743546 h 2966891"/>
              <a:gd name="connsiteX41" fmla="*/ 74496 w 2466821"/>
              <a:gd name="connsiteY41" fmla="*/ 2775444 h 2966891"/>
              <a:gd name="connsiteX42" fmla="*/ 85128 w 2466821"/>
              <a:gd name="connsiteY42" fmla="*/ 2817974 h 2966891"/>
              <a:gd name="connsiteX43" fmla="*/ 117026 w 2466821"/>
              <a:gd name="connsiteY43" fmla="*/ 2828607 h 2966891"/>
              <a:gd name="connsiteX44" fmla="*/ 127659 w 2466821"/>
              <a:gd name="connsiteY44" fmla="*/ 2892402 h 2966891"/>
              <a:gd name="connsiteX45" fmla="*/ 138291 w 2466821"/>
              <a:gd name="connsiteY45" fmla="*/ 2934933 h 2966891"/>
              <a:gd name="connsiteX46" fmla="*/ 170189 w 2466821"/>
              <a:gd name="connsiteY46" fmla="*/ 2966830 h 2966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66821" h="2966891">
                <a:moveTo>
                  <a:pt x="2466821" y="85407"/>
                </a:moveTo>
                <a:cubicBezTo>
                  <a:pt x="2449100" y="78319"/>
                  <a:pt x="2431100" y="71893"/>
                  <a:pt x="2413659" y="64142"/>
                </a:cubicBezTo>
                <a:cubicBezTo>
                  <a:pt x="2399175" y="57705"/>
                  <a:pt x="2386165" y="47889"/>
                  <a:pt x="2371128" y="42877"/>
                </a:cubicBezTo>
                <a:cubicBezTo>
                  <a:pt x="2353984" y="37162"/>
                  <a:pt x="2335687" y="35788"/>
                  <a:pt x="2317966" y="32244"/>
                </a:cubicBezTo>
                <a:cubicBezTo>
                  <a:pt x="2303789" y="25156"/>
                  <a:pt x="2291014" y="13900"/>
                  <a:pt x="2275435" y="10979"/>
                </a:cubicBezTo>
                <a:cubicBezTo>
                  <a:pt x="2123025" y="-17598"/>
                  <a:pt x="1780849" y="18249"/>
                  <a:pt x="1711910" y="21612"/>
                </a:cubicBezTo>
                <a:cubicBezTo>
                  <a:pt x="1666517" y="29177"/>
                  <a:pt x="1626443" y="32447"/>
                  <a:pt x="1584319" y="53509"/>
                </a:cubicBezTo>
                <a:cubicBezTo>
                  <a:pt x="1479840" y="105749"/>
                  <a:pt x="1607598" y="72245"/>
                  <a:pt x="1488626" y="96040"/>
                </a:cubicBezTo>
                <a:cubicBezTo>
                  <a:pt x="1453184" y="113761"/>
                  <a:pt x="1415270" y="127222"/>
                  <a:pt x="1382300" y="149202"/>
                </a:cubicBezTo>
                <a:cubicBezTo>
                  <a:pt x="1371668" y="156290"/>
                  <a:pt x="1361832" y="164752"/>
                  <a:pt x="1350403" y="170467"/>
                </a:cubicBezTo>
                <a:cubicBezTo>
                  <a:pt x="1333332" y="179003"/>
                  <a:pt x="1314681" y="183981"/>
                  <a:pt x="1297240" y="191733"/>
                </a:cubicBezTo>
                <a:cubicBezTo>
                  <a:pt x="1282756" y="198170"/>
                  <a:pt x="1269747" y="207986"/>
                  <a:pt x="1254710" y="212998"/>
                </a:cubicBezTo>
                <a:cubicBezTo>
                  <a:pt x="1237565" y="218713"/>
                  <a:pt x="1219268" y="220086"/>
                  <a:pt x="1201547" y="223630"/>
                </a:cubicBezTo>
                <a:cubicBezTo>
                  <a:pt x="1120583" y="256015"/>
                  <a:pt x="1177798" y="235907"/>
                  <a:pt x="1105854" y="255528"/>
                </a:cubicBezTo>
                <a:cubicBezTo>
                  <a:pt x="1080961" y="262317"/>
                  <a:pt x="1056877" y="272551"/>
                  <a:pt x="1031426" y="276793"/>
                </a:cubicBezTo>
                <a:cubicBezTo>
                  <a:pt x="965623" y="287760"/>
                  <a:pt x="732681" y="296515"/>
                  <a:pt x="701817" y="298058"/>
                </a:cubicBezTo>
                <a:cubicBezTo>
                  <a:pt x="677008" y="305146"/>
                  <a:pt x="651471" y="310061"/>
                  <a:pt x="627389" y="319323"/>
                </a:cubicBezTo>
                <a:cubicBezTo>
                  <a:pt x="609290" y="326284"/>
                  <a:pt x="552671" y="354507"/>
                  <a:pt x="531696" y="372486"/>
                </a:cubicBezTo>
                <a:cubicBezTo>
                  <a:pt x="516474" y="385534"/>
                  <a:pt x="502368" y="399928"/>
                  <a:pt x="489166" y="415016"/>
                </a:cubicBezTo>
                <a:cubicBezTo>
                  <a:pt x="470699" y="436121"/>
                  <a:pt x="451883" y="465623"/>
                  <a:pt x="436003" y="489444"/>
                </a:cubicBezTo>
                <a:cubicBezTo>
                  <a:pt x="432459" y="503621"/>
                  <a:pt x="432620" y="519286"/>
                  <a:pt x="425370" y="531974"/>
                </a:cubicBezTo>
                <a:cubicBezTo>
                  <a:pt x="417910" y="545029"/>
                  <a:pt x="399256" y="549992"/>
                  <a:pt x="393473" y="563872"/>
                </a:cubicBezTo>
                <a:cubicBezTo>
                  <a:pt x="380905" y="594034"/>
                  <a:pt x="380953" y="628081"/>
                  <a:pt x="372207" y="659565"/>
                </a:cubicBezTo>
                <a:cubicBezTo>
                  <a:pt x="363208" y="691961"/>
                  <a:pt x="345838" y="722092"/>
                  <a:pt x="340310" y="755258"/>
                </a:cubicBezTo>
                <a:cubicBezTo>
                  <a:pt x="336766" y="776523"/>
                  <a:pt x="337044" y="798793"/>
                  <a:pt x="329677" y="819053"/>
                </a:cubicBezTo>
                <a:cubicBezTo>
                  <a:pt x="322615" y="838475"/>
                  <a:pt x="306332" y="853402"/>
                  <a:pt x="297780" y="872216"/>
                </a:cubicBezTo>
                <a:cubicBezTo>
                  <a:pt x="288504" y="892623"/>
                  <a:pt x="284839" y="915200"/>
                  <a:pt x="276514" y="936012"/>
                </a:cubicBezTo>
                <a:cubicBezTo>
                  <a:pt x="270627" y="950728"/>
                  <a:pt x="262337" y="964365"/>
                  <a:pt x="255249" y="978542"/>
                </a:cubicBezTo>
                <a:cubicBezTo>
                  <a:pt x="251705" y="1084868"/>
                  <a:pt x="253452" y="1191502"/>
                  <a:pt x="244617" y="1297519"/>
                </a:cubicBezTo>
                <a:cubicBezTo>
                  <a:pt x="242756" y="1319857"/>
                  <a:pt x="226677" y="1339147"/>
                  <a:pt x="223352" y="1361314"/>
                </a:cubicBezTo>
                <a:cubicBezTo>
                  <a:pt x="215973" y="1410509"/>
                  <a:pt x="236540" y="1466499"/>
                  <a:pt x="212719" y="1510170"/>
                </a:cubicBezTo>
                <a:cubicBezTo>
                  <a:pt x="189635" y="1552490"/>
                  <a:pt x="134747" y="1566877"/>
                  <a:pt x="95761" y="1595230"/>
                </a:cubicBezTo>
                <a:cubicBezTo>
                  <a:pt x="88673" y="1605863"/>
                  <a:pt x="80211" y="1615698"/>
                  <a:pt x="74496" y="1627128"/>
                </a:cubicBezTo>
                <a:cubicBezTo>
                  <a:pt x="69484" y="1637153"/>
                  <a:pt x="63863" y="1647818"/>
                  <a:pt x="63863" y="1659026"/>
                </a:cubicBezTo>
                <a:cubicBezTo>
                  <a:pt x="63863" y="1747702"/>
                  <a:pt x="70952" y="1836235"/>
                  <a:pt x="74496" y="1924840"/>
                </a:cubicBezTo>
                <a:cubicBezTo>
                  <a:pt x="70952" y="2013444"/>
                  <a:pt x="69964" y="2102188"/>
                  <a:pt x="63863" y="2190653"/>
                </a:cubicBezTo>
                <a:cubicBezTo>
                  <a:pt x="62858" y="2205232"/>
                  <a:pt x="55633" y="2218770"/>
                  <a:pt x="53231" y="2233184"/>
                </a:cubicBezTo>
                <a:cubicBezTo>
                  <a:pt x="22766" y="2415978"/>
                  <a:pt x="49520" y="2329382"/>
                  <a:pt x="21333" y="2413937"/>
                </a:cubicBezTo>
                <a:cubicBezTo>
                  <a:pt x="17789" y="2435202"/>
                  <a:pt x="14557" y="2456522"/>
                  <a:pt x="10700" y="2477733"/>
                </a:cubicBezTo>
                <a:cubicBezTo>
                  <a:pt x="7467" y="2495513"/>
                  <a:pt x="-834" y="2512846"/>
                  <a:pt x="68" y="2530895"/>
                </a:cubicBezTo>
                <a:cubicBezTo>
                  <a:pt x="2035" y="2570231"/>
                  <a:pt x="9179" y="2690076"/>
                  <a:pt x="42598" y="2743546"/>
                </a:cubicBezTo>
                <a:cubicBezTo>
                  <a:pt x="50568" y="2756297"/>
                  <a:pt x="63863" y="2764811"/>
                  <a:pt x="74496" y="2775444"/>
                </a:cubicBezTo>
                <a:cubicBezTo>
                  <a:pt x="78040" y="2789621"/>
                  <a:pt x="75999" y="2806563"/>
                  <a:pt x="85128" y="2817974"/>
                </a:cubicBezTo>
                <a:cubicBezTo>
                  <a:pt x="92129" y="2826726"/>
                  <a:pt x="111465" y="2818876"/>
                  <a:pt x="117026" y="2828607"/>
                </a:cubicBezTo>
                <a:cubicBezTo>
                  <a:pt x="127722" y="2847325"/>
                  <a:pt x="123431" y="2871262"/>
                  <a:pt x="127659" y="2892402"/>
                </a:cubicBezTo>
                <a:cubicBezTo>
                  <a:pt x="130525" y="2906731"/>
                  <a:pt x="132535" y="2921501"/>
                  <a:pt x="138291" y="2934933"/>
                </a:cubicBezTo>
                <a:cubicBezTo>
                  <a:pt x="153225" y="2969779"/>
                  <a:pt x="149079" y="2966830"/>
                  <a:pt x="170189" y="29668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Полилиния: фигура 26">
            <a:extLst>
              <a:ext uri="{FF2B5EF4-FFF2-40B4-BE49-F238E27FC236}">
                <a16:creationId xmlns:a16="http://schemas.microsoft.com/office/drawing/2014/main" id="{6F1FD5B7-4364-A7C8-F699-2800E0550B7A}"/>
              </a:ext>
            </a:extLst>
          </p:cNvPr>
          <p:cNvSpPr/>
          <p:nvPr/>
        </p:nvSpPr>
        <p:spPr>
          <a:xfrm>
            <a:off x="0" y="3646967"/>
            <a:ext cx="5635527" cy="595424"/>
          </a:xfrm>
          <a:custGeom>
            <a:avLst/>
            <a:gdLst>
              <a:gd name="connsiteX0" fmla="*/ 0 w 5635527"/>
              <a:gd name="connsiteY0" fmla="*/ 10633 h 595424"/>
              <a:gd name="connsiteX1" fmla="*/ 584791 w 5635527"/>
              <a:gd name="connsiteY1" fmla="*/ 42531 h 595424"/>
              <a:gd name="connsiteX2" fmla="*/ 861237 w 5635527"/>
              <a:gd name="connsiteY2" fmla="*/ 53163 h 595424"/>
              <a:gd name="connsiteX3" fmla="*/ 2573079 w 5635527"/>
              <a:gd name="connsiteY3" fmla="*/ 42531 h 595424"/>
              <a:gd name="connsiteX4" fmla="*/ 2828260 w 5635527"/>
              <a:gd name="connsiteY4" fmla="*/ 0 h 595424"/>
              <a:gd name="connsiteX5" fmla="*/ 4657060 w 5635527"/>
              <a:gd name="connsiteY5" fmla="*/ 10633 h 595424"/>
              <a:gd name="connsiteX6" fmla="*/ 4890977 w 5635527"/>
              <a:gd name="connsiteY6" fmla="*/ 63796 h 595424"/>
              <a:gd name="connsiteX7" fmla="*/ 5188688 w 5635527"/>
              <a:gd name="connsiteY7" fmla="*/ 148856 h 595424"/>
              <a:gd name="connsiteX8" fmla="*/ 5433237 w 5635527"/>
              <a:gd name="connsiteY8" fmla="*/ 233917 h 595424"/>
              <a:gd name="connsiteX9" fmla="*/ 5486400 w 5635527"/>
              <a:gd name="connsiteY9" fmla="*/ 265814 h 595424"/>
              <a:gd name="connsiteX10" fmla="*/ 5550195 w 5635527"/>
              <a:gd name="connsiteY10" fmla="*/ 297712 h 595424"/>
              <a:gd name="connsiteX11" fmla="*/ 5592726 w 5635527"/>
              <a:gd name="connsiteY11" fmla="*/ 382773 h 595424"/>
              <a:gd name="connsiteX12" fmla="*/ 5613991 w 5635527"/>
              <a:gd name="connsiteY12" fmla="*/ 446568 h 595424"/>
              <a:gd name="connsiteX13" fmla="*/ 5635256 w 5635527"/>
              <a:gd name="connsiteY13" fmla="*/ 499731 h 595424"/>
              <a:gd name="connsiteX14" fmla="*/ 5624623 w 5635527"/>
              <a:gd name="connsiteY14" fmla="*/ 595424 h 59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35527" h="595424">
                <a:moveTo>
                  <a:pt x="0" y="10633"/>
                </a:moveTo>
                <a:lnTo>
                  <a:pt x="584791" y="42531"/>
                </a:lnTo>
                <a:cubicBezTo>
                  <a:pt x="676896" y="47079"/>
                  <a:pt x="769020" y="53163"/>
                  <a:pt x="861237" y="53163"/>
                </a:cubicBezTo>
                <a:lnTo>
                  <a:pt x="2573079" y="42531"/>
                </a:lnTo>
                <a:cubicBezTo>
                  <a:pt x="2694954" y="1906"/>
                  <a:pt x="2673832" y="0"/>
                  <a:pt x="2828260" y="0"/>
                </a:cubicBezTo>
                <a:lnTo>
                  <a:pt x="4657060" y="10633"/>
                </a:lnTo>
                <a:cubicBezTo>
                  <a:pt x="4838640" y="30809"/>
                  <a:pt x="4665038" y="5490"/>
                  <a:pt x="4890977" y="63796"/>
                </a:cubicBezTo>
                <a:cubicBezTo>
                  <a:pt x="5295724" y="168246"/>
                  <a:pt x="4918826" y="50724"/>
                  <a:pt x="5188688" y="148856"/>
                </a:cubicBezTo>
                <a:cubicBezTo>
                  <a:pt x="5269798" y="178351"/>
                  <a:pt x="5359229" y="189513"/>
                  <a:pt x="5433237" y="233917"/>
                </a:cubicBezTo>
                <a:cubicBezTo>
                  <a:pt x="5450958" y="244549"/>
                  <a:pt x="5467916" y="256572"/>
                  <a:pt x="5486400" y="265814"/>
                </a:cubicBezTo>
                <a:cubicBezTo>
                  <a:pt x="5574433" y="309830"/>
                  <a:pt x="5458792" y="236776"/>
                  <a:pt x="5550195" y="297712"/>
                </a:cubicBezTo>
                <a:cubicBezTo>
                  <a:pt x="5574630" y="371017"/>
                  <a:pt x="5555610" y="345657"/>
                  <a:pt x="5592726" y="382773"/>
                </a:cubicBezTo>
                <a:cubicBezTo>
                  <a:pt x="5599814" y="404038"/>
                  <a:pt x="5606331" y="425502"/>
                  <a:pt x="5613991" y="446568"/>
                </a:cubicBezTo>
                <a:cubicBezTo>
                  <a:pt x="5620514" y="464505"/>
                  <a:pt x="5633896" y="480693"/>
                  <a:pt x="5635256" y="499731"/>
                </a:cubicBezTo>
                <a:cubicBezTo>
                  <a:pt x="5637542" y="531743"/>
                  <a:pt x="5624623" y="595424"/>
                  <a:pt x="5624623" y="59542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Полилиния: фигура 27">
            <a:extLst>
              <a:ext uri="{FF2B5EF4-FFF2-40B4-BE49-F238E27FC236}">
                <a16:creationId xmlns:a16="http://schemas.microsoft.com/office/drawing/2014/main" id="{0F9D4B8D-6527-2E0E-A308-5E0B22DC9D8C}"/>
              </a:ext>
            </a:extLst>
          </p:cNvPr>
          <p:cNvSpPr/>
          <p:nvPr/>
        </p:nvSpPr>
        <p:spPr>
          <a:xfrm>
            <a:off x="-85060" y="765544"/>
            <a:ext cx="7668116" cy="1392865"/>
          </a:xfrm>
          <a:custGeom>
            <a:avLst/>
            <a:gdLst>
              <a:gd name="connsiteX0" fmla="*/ 7655441 w 7668116"/>
              <a:gd name="connsiteY0" fmla="*/ 1392865 h 1392865"/>
              <a:gd name="connsiteX1" fmla="*/ 7634176 w 7668116"/>
              <a:gd name="connsiteY1" fmla="*/ 1020726 h 1392865"/>
              <a:gd name="connsiteX2" fmla="*/ 7538483 w 7668116"/>
              <a:gd name="connsiteY2" fmla="*/ 893135 h 1392865"/>
              <a:gd name="connsiteX3" fmla="*/ 7442790 w 7668116"/>
              <a:gd name="connsiteY3" fmla="*/ 765544 h 1392865"/>
              <a:gd name="connsiteX4" fmla="*/ 7389627 w 7668116"/>
              <a:gd name="connsiteY4" fmla="*/ 701749 h 1392865"/>
              <a:gd name="connsiteX5" fmla="*/ 7347097 w 7668116"/>
              <a:gd name="connsiteY5" fmla="*/ 627321 h 1392865"/>
              <a:gd name="connsiteX6" fmla="*/ 7325832 w 7668116"/>
              <a:gd name="connsiteY6" fmla="*/ 584791 h 1392865"/>
              <a:gd name="connsiteX7" fmla="*/ 7272669 w 7668116"/>
              <a:gd name="connsiteY7" fmla="*/ 520996 h 1392865"/>
              <a:gd name="connsiteX8" fmla="*/ 7208874 w 7668116"/>
              <a:gd name="connsiteY8" fmla="*/ 435935 h 1392865"/>
              <a:gd name="connsiteX9" fmla="*/ 7187609 w 7668116"/>
              <a:gd name="connsiteY9" fmla="*/ 404037 h 1392865"/>
              <a:gd name="connsiteX10" fmla="*/ 7123813 w 7668116"/>
              <a:gd name="connsiteY10" fmla="*/ 340242 h 1392865"/>
              <a:gd name="connsiteX11" fmla="*/ 7081283 w 7668116"/>
              <a:gd name="connsiteY11" fmla="*/ 297712 h 1392865"/>
              <a:gd name="connsiteX12" fmla="*/ 7049386 w 7668116"/>
              <a:gd name="connsiteY12" fmla="*/ 265814 h 1392865"/>
              <a:gd name="connsiteX13" fmla="*/ 6996223 w 7668116"/>
              <a:gd name="connsiteY13" fmla="*/ 244549 h 1392865"/>
              <a:gd name="connsiteX14" fmla="*/ 6900530 w 7668116"/>
              <a:gd name="connsiteY14" fmla="*/ 202019 h 1392865"/>
              <a:gd name="connsiteX15" fmla="*/ 6794204 w 7668116"/>
              <a:gd name="connsiteY15" fmla="*/ 180754 h 1392865"/>
              <a:gd name="connsiteX16" fmla="*/ 6762307 w 7668116"/>
              <a:gd name="connsiteY16" fmla="*/ 170121 h 1392865"/>
              <a:gd name="connsiteX17" fmla="*/ 6687879 w 7668116"/>
              <a:gd name="connsiteY17" fmla="*/ 159489 h 1392865"/>
              <a:gd name="connsiteX18" fmla="*/ 6602818 w 7668116"/>
              <a:gd name="connsiteY18" fmla="*/ 138223 h 1392865"/>
              <a:gd name="connsiteX19" fmla="*/ 6528390 w 7668116"/>
              <a:gd name="connsiteY19" fmla="*/ 116958 h 1392865"/>
              <a:gd name="connsiteX20" fmla="*/ 6432697 w 7668116"/>
              <a:gd name="connsiteY20" fmla="*/ 106326 h 1392865"/>
              <a:gd name="connsiteX21" fmla="*/ 6028660 w 7668116"/>
              <a:gd name="connsiteY21" fmla="*/ 85061 h 1392865"/>
              <a:gd name="connsiteX22" fmla="*/ 5358809 w 7668116"/>
              <a:gd name="connsiteY22" fmla="*/ 116958 h 1392865"/>
              <a:gd name="connsiteX23" fmla="*/ 5316279 w 7668116"/>
              <a:gd name="connsiteY23" fmla="*/ 127591 h 1392865"/>
              <a:gd name="connsiteX24" fmla="*/ 4657060 w 7668116"/>
              <a:gd name="connsiteY24" fmla="*/ 116958 h 1392865"/>
              <a:gd name="connsiteX25" fmla="*/ 4540102 w 7668116"/>
              <a:gd name="connsiteY25" fmla="*/ 95693 h 1392865"/>
              <a:gd name="connsiteX26" fmla="*/ 3476846 w 7668116"/>
              <a:gd name="connsiteY26" fmla="*/ 85061 h 1392865"/>
              <a:gd name="connsiteX27" fmla="*/ 2690037 w 7668116"/>
              <a:gd name="connsiteY27" fmla="*/ 74428 h 1392865"/>
              <a:gd name="connsiteX28" fmla="*/ 2466753 w 7668116"/>
              <a:gd name="connsiteY28" fmla="*/ 10633 h 1392865"/>
              <a:gd name="connsiteX29" fmla="*/ 2169041 w 7668116"/>
              <a:gd name="connsiteY29" fmla="*/ 0 h 1392865"/>
              <a:gd name="connsiteX30" fmla="*/ 669851 w 7668116"/>
              <a:gd name="connsiteY30" fmla="*/ 31898 h 1392865"/>
              <a:gd name="connsiteX31" fmla="*/ 595423 w 7668116"/>
              <a:gd name="connsiteY31" fmla="*/ 74428 h 1392865"/>
              <a:gd name="connsiteX32" fmla="*/ 446567 w 7668116"/>
              <a:gd name="connsiteY32" fmla="*/ 159489 h 1392865"/>
              <a:gd name="connsiteX33" fmla="*/ 382772 w 7668116"/>
              <a:gd name="connsiteY33" fmla="*/ 223284 h 1392865"/>
              <a:gd name="connsiteX34" fmla="*/ 308344 w 7668116"/>
              <a:gd name="connsiteY34" fmla="*/ 265814 h 1392865"/>
              <a:gd name="connsiteX35" fmla="*/ 265813 w 7668116"/>
              <a:gd name="connsiteY35" fmla="*/ 287079 h 1392865"/>
              <a:gd name="connsiteX36" fmla="*/ 233916 w 7668116"/>
              <a:gd name="connsiteY36" fmla="*/ 308344 h 1392865"/>
              <a:gd name="connsiteX37" fmla="*/ 191386 w 7668116"/>
              <a:gd name="connsiteY37" fmla="*/ 318977 h 1392865"/>
              <a:gd name="connsiteX38" fmla="*/ 106325 w 7668116"/>
              <a:gd name="connsiteY38" fmla="*/ 382772 h 1392865"/>
              <a:gd name="connsiteX39" fmla="*/ 53162 w 7668116"/>
              <a:gd name="connsiteY39" fmla="*/ 446568 h 1392865"/>
              <a:gd name="connsiteX40" fmla="*/ 0 w 7668116"/>
              <a:gd name="connsiteY40" fmla="*/ 489098 h 139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668116" h="1392865">
                <a:moveTo>
                  <a:pt x="7655441" y="1392865"/>
                </a:moveTo>
                <a:cubicBezTo>
                  <a:pt x="7671050" y="1236780"/>
                  <a:pt x="7680099" y="1224099"/>
                  <a:pt x="7634176" y="1020726"/>
                </a:cubicBezTo>
                <a:cubicBezTo>
                  <a:pt x="7628478" y="995492"/>
                  <a:pt x="7551486" y="909853"/>
                  <a:pt x="7538483" y="893135"/>
                </a:cubicBezTo>
                <a:cubicBezTo>
                  <a:pt x="7505844" y="851171"/>
                  <a:pt x="7476824" y="806385"/>
                  <a:pt x="7442790" y="765544"/>
                </a:cubicBezTo>
                <a:cubicBezTo>
                  <a:pt x="7425069" y="744279"/>
                  <a:pt x="7405383" y="724508"/>
                  <a:pt x="7389627" y="701749"/>
                </a:cubicBezTo>
                <a:cubicBezTo>
                  <a:pt x="7373362" y="678256"/>
                  <a:pt x="7360780" y="652406"/>
                  <a:pt x="7347097" y="627321"/>
                </a:cubicBezTo>
                <a:cubicBezTo>
                  <a:pt x="7339507" y="613406"/>
                  <a:pt x="7334921" y="597776"/>
                  <a:pt x="7325832" y="584791"/>
                </a:cubicBezTo>
                <a:cubicBezTo>
                  <a:pt x="7309958" y="562114"/>
                  <a:pt x="7289771" y="542762"/>
                  <a:pt x="7272669" y="520996"/>
                </a:cubicBezTo>
                <a:cubicBezTo>
                  <a:pt x="7250772" y="493127"/>
                  <a:pt x="7228533" y="465425"/>
                  <a:pt x="7208874" y="435935"/>
                </a:cubicBezTo>
                <a:cubicBezTo>
                  <a:pt x="7201786" y="425302"/>
                  <a:pt x="7196099" y="413588"/>
                  <a:pt x="7187609" y="404037"/>
                </a:cubicBezTo>
                <a:cubicBezTo>
                  <a:pt x="7167629" y="381560"/>
                  <a:pt x="7145078" y="361507"/>
                  <a:pt x="7123813" y="340242"/>
                </a:cubicBezTo>
                <a:lnTo>
                  <a:pt x="7081283" y="297712"/>
                </a:lnTo>
                <a:cubicBezTo>
                  <a:pt x="7070651" y="287079"/>
                  <a:pt x="7063347" y="271398"/>
                  <a:pt x="7049386" y="265814"/>
                </a:cubicBezTo>
                <a:cubicBezTo>
                  <a:pt x="7031665" y="258726"/>
                  <a:pt x="7013664" y="252301"/>
                  <a:pt x="6996223" y="244549"/>
                </a:cubicBezTo>
                <a:cubicBezTo>
                  <a:pt x="6960273" y="228571"/>
                  <a:pt x="6939929" y="212525"/>
                  <a:pt x="6900530" y="202019"/>
                </a:cubicBezTo>
                <a:cubicBezTo>
                  <a:pt x="6865607" y="192706"/>
                  <a:pt x="6829422" y="188881"/>
                  <a:pt x="6794204" y="180754"/>
                </a:cubicBezTo>
                <a:cubicBezTo>
                  <a:pt x="6783283" y="178234"/>
                  <a:pt x="6773297" y="172319"/>
                  <a:pt x="6762307" y="170121"/>
                </a:cubicBezTo>
                <a:cubicBezTo>
                  <a:pt x="6737732" y="165206"/>
                  <a:pt x="6712454" y="164404"/>
                  <a:pt x="6687879" y="159489"/>
                </a:cubicBezTo>
                <a:cubicBezTo>
                  <a:pt x="6659220" y="153757"/>
                  <a:pt x="6630545" y="147465"/>
                  <a:pt x="6602818" y="138223"/>
                </a:cubicBezTo>
                <a:cubicBezTo>
                  <a:pt x="6579004" y="130286"/>
                  <a:pt x="6553177" y="120771"/>
                  <a:pt x="6528390" y="116958"/>
                </a:cubicBezTo>
                <a:cubicBezTo>
                  <a:pt x="6496669" y="112078"/>
                  <a:pt x="6464659" y="109232"/>
                  <a:pt x="6432697" y="106326"/>
                </a:cubicBezTo>
                <a:cubicBezTo>
                  <a:pt x="6268304" y="91381"/>
                  <a:pt x="6221204" y="92762"/>
                  <a:pt x="6028660" y="85061"/>
                </a:cubicBezTo>
                <a:cubicBezTo>
                  <a:pt x="5981053" y="86761"/>
                  <a:pt x="5557553" y="80823"/>
                  <a:pt x="5358809" y="116958"/>
                </a:cubicBezTo>
                <a:cubicBezTo>
                  <a:pt x="5344432" y="119572"/>
                  <a:pt x="5330456" y="124047"/>
                  <a:pt x="5316279" y="127591"/>
                </a:cubicBezTo>
                <a:cubicBezTo>
                  <a:pt x="5096539" y="124047"/>
                  <a:pt x="4876643" y="125982"/>
                  <a:pt x="4657060" y="116958"/>
                </a:cubicBezTo>
                <a:cubicBezTo>
                  <a:pt x="4617468" y="115331"/>
                  <a:pt x="4579713" y="96764"/>
                  <a:pt x="4540102" y="95693"/>
                </a:cubicBezTo>
                <a:cubicBezTo>
                  <a:pt x="4185795" y="86117"/>
                  <a:pt x="3831259" y="89135"/>
                  <a:pt x="3476846" y="85061"/>
                </a:cubicBezTo>
                <a:lnTo>
                  <a:pt x="2690037" y="74428"/>
                </a:lnTo>
                <a:cubicBezTo>
                  <a:pt x="2631742" y="54996"/>
                  <a:pt x="2523976" y="16355"/>
                  <a:pt x="2466753" y="10633"/>
                </a:cubicBezTo>
                <a:cubicBezTo>
                  <a:pt x="2367945" y="752"/>
                  <a:pt x="2268278" y="3544"/>
                  <a:pt x="2169041" y="0"/>
                </a:cubicBezTo>
                <a:cubicBezTo>
                  <a:pt x="1669311" y="10633"/>
                  <a:pt x="1169136" y="8283"/>
                  <a:pt x="669851" y="31898"/>
                </a:cubicBezTo>
                <a:cubicBezTo>
                  <a:pt x="641309" y="33248"/>
                  <a:pt x="620636" y="60981"/>
                  <a:pt x="595423" y="74428"/>
                </a:cubicBezTo>
                <a:cubicBezTo>
                  <a:pt x="537641" y="105245"/>
                  <a:pt x="496315" y="118032"/>
                  <a:pt x="446567" y="159489"/>
                </a:cubicBezTo>
                <a:cubicBezTo>
                  <a:pt x="423464" y="178742"/>
                  <a:pt x="408883" y="208364"/>
                  <a:pt x="382772" y="223284"/>
                </a:cubicBezTo>
                <a:cubicBezTo>
                  <a:pt x="357963" y="237461"/>
                  <a:pt x="333429" y="252131"/>
                  <a:pt x="308344" y="265814"/>
                </a:cubicBezTo>
                <a:cubicBezTo>
                  <a:pt x="294429" y="273404"/>
                  <a:pt x="279575" y="279215"/>
                  <a:pt x="265813" y="287079"/>
                </a:cubicBezTo>
                <a:cubicBezTo>
                  <a:pt x="254718" y="293419"/>
                  <a:pt x="245661" y="303310"/>
                  <a:pt x="233916" y="308344"/>
                </a:cubicBezTo>
                <a:cubicBezTo>
                  <a:pt x="220485" y="314100"/>
                  <a:pt x="205563" y="315433"/>
                  <a:pt x="191386" y="318977"/>
                </a:cubicBezTo>
                <a:cubicBezTo>
                  <a:pt x="116036" y="394327"/>
                  <a:pt x="212017" y="303504"/>
                  <a:pt x="106325" y="382772"/>
                </a:cubicBezTo>
                <a:cubicBezTo>
                  <a:pt x="64907" y="413835"/>
                  <a:pt x="83179" y="410547"/>
                  <a:pt x="53162" y="446568"/>
                </a:cubicBezTo>
                <a:cubicBezTo>
                  <a:pt x="26376" y="478711"/>
                  <a:pt x="29066" y="474564"/>
                  <a:pt x="0" y="48909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4553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96183A69-FB3E-27E1-6189-EE3E8A60B178}"/>
              </a:ext>
            </a:extLst>
          </p:cNvPr>
          <p:cNvPicPr>
            <a:picLocks noChangeAspect="1"/>
          </p:cNvPicPr>
          <p:nvPr/>
        </p:nvPicPr>
        <p:blipFill>
          <a:blip r:embed="rId2"/>
          <a:stretch>
            <a:fillRect/>
          </a:stretch>
        </p:blipFill>
        <p:spPr>
          <a:xfrm>
            <a:off x="6743294" y="1135592"/>
            <a:ext cx="5753100" cy="4610100"/>
          </a:xfrm>
          <a:prstGeom prst="rect">
            <a:avLst/>
          </a:prstGeom>
        </p:spPr>
      </p:pic>
      <p:sp>
        <p:nvSpPr>
          <p:cNvPr id="6" name="Заголовок 1">
            <a:extLst>
              <a:ext uri="{FF2B5EF4-FFF2-40B4-BE49-F238E27FC236}">
                <a16:creationId xmlns:a16="http://schemas.microsoft.com/office/drawing/2014/main" id="{247B0F62-A223-BC9E-80C8-4654211F3CB9}"/>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5" name="TextBox 4">
            <a:extLst>
              <a:ext uri="{FF2B5EF4-FFF2-40B4-BE49-F238E27FC236}">
                <a16:creationId xmlns:a16="http://schemas.microsoft.com/office/drawing/2014/main" id="{A2DB621D-8834-64EB-342E-D37A90A0E1A3}"/>
              </a:ext>
            </a:extLst>
          </p:cNvPr>
          <p:cNvSpPr txBox="1"/>
          <p:nvPr/>
        </p:nvSpPr>
        <p:spPr>
          <a:xfrm>
            <a:off x="154716" y="2422131"/>
            <a:ext cx="7930718" cy="25545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В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четве́рг</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четвёртого числа́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В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четы́ре</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че́твертью</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часа́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Четы́ре</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чёрненьких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чума́зеньких</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чертёнка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Черти́ли</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чёрными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черни́лами</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чертёж</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Чрезвыча́йно</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чи́сто</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77807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4BF5B-F887-224A-BE91-13AFF5483A23}"/>
            </a:ext>
          </a:extLst>
        </p:cNvPr>
        <p:cNvGrpSpPr/>
        <p:nvPr/>
      </p:nvGrpSpPr>
      <p:grpSpPr>
        <a:xfrm>
          <a:off x="0" y="0"/>
          <a:ext cx="0" cy="0"/>
          <a:chOff x="0" y="0"/>
          <a:chExt cx="0" cy="0"/>
        </a:xfrm>
      </p:grpSpPr>
      <p:pic>
        <p:nvPicPr>
          <p:cNvPr id="7" name="Рисунок 6">
            <a:extLst>
              <a:ext uri="{FF2B5EF4-FFF2-40B4-BE49-F238E27FC236}">
                <a16:creationId xmlns:a16="http://schemas.microsoft.com/office/drawing/2014/main" id="{60DC651C-C303-2769-90D3-AA68DB0EC7DB}"/>
              </a:ext>
            </a:extLst>
          </p:cNvPr>
          <p:cNvPicPr>
            <a:picLocks noChangeAspect="1"/>
          </p:cNvPicPr>
          <p:nvPr/>
        </p:nvPicPr>
        <p:blipFill>
          <a:blip r:embed="rId2"/>
          <a:stretch>
            <a:fillRect/>
          </a:stretch>
        </p:blipFill>
        <p:spPr>
          <a:xfrm>
            <a:off x="6743294" y="1135592"/>
            <a:ext cx="5753100" cy="4610100"/>
          </a:xfrm>
          <a:prstGeom prst="rect">
            <a:avLst/>
          </a:prstGeom>
        </p:spPr>
      </p:pic>
      <p:sp>
        <p:nvSpPr>
          <p:cNvPr id="6" name="Заголовок 1">
            <a:extLst>
              <a:ext uri="{FF2B5EF4-FFF2-40B4-BE49-F238E27FC236}">
                <a16:creationId xmlns:a16="http://schemas.microsoft.com/office/drawing/2014/main" id="{AE2E3EB3-16ED-8998-26EC-CF63E072F595}"/>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5" name="TextBox 4">
            <a:extLst>
              <a:ext uri="{FF2B5EF4-FFF2-40B4-BE49-F238E27FC236}">
                <a16:creationId xmlns:a16="http://schemas.microsoft.com/office/drawing/2014/main" id="{B96093CF-7054-72DC-F150-7D7E43209A0D}"/>
              </a:ext>
            </a:extLst>
          </p:cNvPr>
          <p:cNvSpPr txBox="1"/>
          <p:nvPr/>
        </p:nvSpPr>
        <p:spPr>
          <a:xfrm>
            <a:off x="154716" y="2422131"/>
            <a:ext cx="7930718" cy="25545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a:ln>
                  <a:noFill/>
                </a:ln>
                <a:solidFill>
                  <a:srgbClr val="D5E7BB"/>
                </a:solidFill>
                <a:effectLst/>
                <a:uLnTx/>
                <a:uFillTx/>
                <a:latin typeface="Calibri" panose="020F0502020204030204"/>
                <a:ea typeface="+mn-ea"/>
                <a:cs typeface="+mn-cs"/>
              </a:rPr>
              <a:t>В </a:t>
            </a:r>
            <a:r>
              <a:rPr kumimoji="0" lang="ru-RU" sz="3200" b="0" i="0" u="none" strike="noStrike" kern="1200" cap="none" spc="0" normalizeH="0" baseline="0" noProof="0" dirty="0" err="1">
                <a:ln>
                  <a:noFill/>
                </a:ln>
                <a:solidFill>
                  <a:srgbClr val="D5E7BB"/>
                </a:solidFill>
                <a:effectLst/>
                <a:uLnTx/>
                <a:uFillTx/>
                <a:latin typeface="Calibri" panose="020F0502020204030204"/>
                <a:ea typeface="+mn-ea"/>
                <a:cs typeface="+mn-cs"/>
              </a:rPr>
              <a:t>четве́рг</a:t>
            </a:r>
            <a:r>
              <a:rPr kumimoji="0" lang="ru-RU" sz="3200" b="0" i="0" u="none" strike="noStrike" kern="1200" cap="none" spc="0" normalizeH="0" baseline="0" noProof="0" dirty="0">
                <a:ln>
                  <a:noFill/>
                </a:ln>
                <a:solidFill>
                  <a:srgbClr val="D5E7BB"/>
                </a:solidFill>
                <a:effectLst/>
                <a:uLnTx/>
                <a:uFillTx/>
                <a:latin typeface="Calibri" panose="020F0502020204030204"/>
                <a:ea typeface="+mn-ea"/>
                <a:cs typeface="+mn-cs"/>
              </a:rPr>
              <a:t> четвёртого числа́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a:ln>
                  <a:noFill/>
                </a:ln>
                <a:solidFill>
                  <a:srgbClr val="D5E7BB"/>
                </a:solidFill>
                <a:effectLst/>
                <a:uLnTx/>
                <a:uFillTx/>
                <a:latin typeface="Calibri" panose="020F0502020204030204"/>
                <a:ea typeface="+mn-ea"/>
                <a:cs typeface="+mn-cs"/>
              </a:rPr>
              <a:t>В </a:t>
            </a:r>
            <a:r>
              <a:rPr kumimoji="0" lang="ru-RU" sz="3200" b="0" i="0" u="none" strike="noStrike" kern="1200" cap="none" spc="0" normalizeH="0" baseline="0" noProof="0" dirty="0" err="1">
                <a:ln>
                  <a:noFill/>
                </a:ln>
                <a:solidFill>
                  <a:srgbClr val="D5E7BB"/>
                </a:solidFill>
                <a:effectLst/>
                <a:uLnTx/>
                <a:uFillTx/>
                <a:latin typeface="Calibri" panose="020F0502020204030204"/>
                <a:ea typeface="+mn-ea"/>
                <a:cs typeface="+mn-cs"/>
              </a:rPr>
              <a:t>четы́ре</a:t>
            </a:r>
            <a:r>
              <a:rPr kumimoji="0" lang="ru-RU" sz="3200" b="0" i="0" u="none" strike="noStrike" kern="1200" cap="none" spc="0" normalizeH="0" baseline="0" noProof="0" dirty="0">
                <a:ln>
                  <a:noFill/>
                </a:ln>
                <a:solidFill>
                  <a:srgbClr val="D5E7BB"/>
                </a:solidFill>
                <a:effectLst/>
                <a:uLnTx/>
                <a:uFillTx/>
                <a:latin typeface="Calibri" panose="020F0502020204030204"/>
                <a:ea typeface="+mn-ea"/>
                <a:cs typeface="+mn-cs"/>
              </a:rPr>
              <a:t> с </a:t>
            </a:r>
            <a:r>
              <a:rPr kumimoji="0" lang="ru-RU" sz="3200" b="0" i="0" u="none" strike="noStrike" kern="1200" cap="none" spc="0" normalizeH="0" baseline="0" noProof="0" dirty="0" err="1">
                <a:ln>
                  <a:noFill/>
                </a:ln>
                <a:solidFill>
                  <a:srgbClr val="D5E7BB"/>
                </a:solidFill>
                <a:effectLst/>
                <a:uLnTx/>
                <a:uFillTx/>
                <a:latin typeface="Calibri" panose="020F0502020204030204"/>
                <a:ea typeface="+mn-ea"/>
                <a:cs typeface="+mn-cs"/>
              </a:rPr>
              <a:t>че́твертью</a:t>
            </a:r>
            <a:r>
              <a:rPr kumimoji="0" lang="ru-RU" sz="3200" b="0" i="0" u="none" strike="noStrike" kern="1200" cap="none" spc="0" normalizeH="0" baseline="0" noProof="0" dirty="0">
                <a:ln>
                  <a:noFill/>
                </a:ln>
                <a:solidFill>
                  <a:srgbClr val="D5E7BB"/>
                </a:solidFill>
                <a:effectLst/>
                <a:uLnTx/>
                <a:uFillTx/>
                <a:latin typeface="Calibri" panose="020F0502020204030204"/>
                <a:ea typeface="+mn-ea"/>
                <a:cs typeface="+mn-cs"/>
              </a:rPr>
              <a:t> часа́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srgbClr val="D5E7BB"/>
                </a:solidFill>
                <a:effectLst/>
                <a:uLnTx/>
                <a:uFillTx/>
                <a:latin typeface="Calibri" panose="020F0502020204030204"/>
                <a:ea typeface="+mn-ea"/>
                <a:cs typeface="+mn-cs"/>
              </a:rPr>
              <a:t>Четы́ре</a:t>
            </a:r>
            <a:r>
              <a:rPr kumimoji="0" lang="ru-RU" sz="3200" b="0" i="0" u="none" strike="noStrike" kern="1200" cap="none" spc="0" normalizeH="0" baseline="0" noProof="0" dirty="0">
                <a:ln>
                  <a:noFill/>
                </a:ln>
                <a:solidFill>
                  <a:srgbClr val="D5E7BB"/>
                </a:solidFill>
                <a:effectLst/>
                <a:uLnTx/>
                <a:uFillTx/>
                <a:latin typeface="Calibri" panose="020F0502020204030204"/>
                <a:ea typeface="+mn-ea"/>
                <a:cs typeface="+mn-cs"/>
              </a:rPr>
              <a:t> чёрненьких </a:t>
            </a:r>
            <a:r>
              <a:rPr kumimoji="0" lang="ru-RU" sz="3200" b="0" i="0" u="none" strike="noStrike" kern="1200" cap="none" spc="0" normalizeH="0" baseline="0" noProof="0" dirty="0" err="1">
                <a:ln>
                  <a:noFill/>
                </a:ln>
                <a:solidFill>
                  <a:srgbClr val="D5E7BB"/>
                </a:solidFill>
                <a:effectLst/>
                <a:uLnTx/>
                <a:uFillTx/>
                <a:latin typeface="Calibri" panose="020F0502020204030204"/>
                <a:ea typeface="+mn-ea"/>
                <a:cs typeface="+mn-cs"/>
              </a:rPr>
              <a:t>чума́зеньких</a:t>
            </a:r>
            <a:r>
              <a:rPr kumimoji="0" lang="ru-RU" sz="3200" b="0" i="0" u="none" strike="noStrike" kern="1200" cap="none" spc="0" normalizeH="0" baseline="0" noProof="0" dirty="0">
                <a:ln>
                  <a:noFill/>
                </a:ln>
                <a:solidFill>
                  <a:srgbClr val="D5E7BB"/>
                </a:solidFill>
                <a:effectLst/>
                <a:uLnTx/>
                <a:uFillTx/>
                <a:latin typeface="Calibri" panose="020F0502020204030204"/>
                <a:ea typeface="+mn-ea"/>
                <a:cs typeface="+mn-cs"/>
              </a:rPr>
              <a:t> чертёнка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srgbClr val="D5E7BB"/>
                </a:solidFill>
                <a:effectLst/>
                <a:uLnTx/>
                <a:uFillTx/>
                <a:latin typeface="Calibri" panose="020F0502020204030204"/>
                <a:ea typeface="+mn-ea"/>
                <a:cs typeface="+mn-cs"/>
              </a:rPr>
              <a:t>Черти́ли</a:t>
            </a:r>
            <a:r>
              <a:rPr kumimoji="0" lang="ru-RU" sz="3200" b="0" i="0" u="none" strike="noStrike" kern="1200" cap="none" spc="0" normalizeH="0" baseline="0" noProof="0" dirty="0">
                <a:ln>
                  <a:noFill/>
                </a:ln>
                <a:solidFill>
                  <a:srgbClr val="D5E7BB"/>
                </a:solidFill>
                <a:effectLst/>
                <a:uLnTx/>
                <a:uFillTx/>
                <a:latin typeface="Calibri" panose="020F0502020204030204"/>
                <a:ea typeface="+mn-ea"/>
                <a:cs typeface="+mn-cs"/>
              </a:rPr>
              <a:t> чёрными </a:t>
            </a:r>
            <a:r>
              <a:rPr kumimoji="0" lang="ru-RU" sz="3200" b="0" i="0" u="none" strike="noStrike" kern="1200" cap="none" spc="0" normalizeH="0" baseline="0" noProof="0" dirty="0" err="1">
                <a:ln>
                  <a:noFill/>
                </a:ln>
                <a:solidFill>
                  <a:srgbClr val="D5E7BB"/>
                </a:solidFill>
                <a:effectLst/>
                <a:uLnTx/>
                <a:uFillTx/>
                <a:latin typeface="Calibri" panose="020F0502020204030204"/>
                <a:ea typeface="+mn-ea"/>
                <a:cs typeface="+mn-cs"/>
              </a:rPr>
              <a:t>черни́лами</a:t>
            </a:r>
            <a:r>
              <a:rPr kumimoji="0" lang="ru-RU" sz="3200" b="0" i="0" u="none" strike="noStrike" kern="1200" cap="none" spc="0" normalizeH="0" baseline="0" noProof="0" dirty="0">
                <a:ln>
                  <a:noFill/>
                </a:ln>
                <a:solidFill>
                  <a:srgbClr val="D5E7BB"/>
                </a:solidFill>
                <a:effectLst/>
                <a:uLnTx/>
                <a:uFillTx/>
                <a:latin typeface="Calibri" panose="020F0502020204030204"/>
                <a:ea typeface="+mn-ea"/>
                <a:cs typeface="+mn-cs"/>
              </a:rPr>
              <a:t> чертёж</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srgbClr val="D5E7BB"/>
                </a:solidFill>
                <a:effectLst/>
                <a:uLnTx/>
                <a:uFillTx/>
                <a:latin typeface="Calibri" panose="020F0502020204030204"/>
                <a:ea typeface="+mn-ea"/>
                <a:cs typeface="+mn-cs"/>
              </a:rPr>
              <a:t>Чрезвыча́йно</a:t>
            </a:r>
            <a:r>
              <a:rPr kumimoji="0" lang="ru-RU" sz="3200" b="0" i="0" u="none" strike="noStrike" kern="1200" cap="none" spc="0" normalizeH="0" baseline="0" noProof="0" dirty="0">
                <a:ln>
                  <a:noFill/>
                </a:ln>
                <a:solidFill>
                  <a:srgbClr val="D5E7BB"/>
                </a:solidFill>
                <a:effectLst/>
                <a:uLnTx/>
                <a:uFillTx/>
                <a:latin typeface="Calibri" panose="020F0502020204030204"/>
                <a:ea typeface="+mn-ea"/>
                <a:cs typeface="+mn-cs"/>
              </a:rPr>
              <a:t> </a:t>
            </a:r>
            <a:r>
              <a:rPr kumimoji="0" lang="ru-RU" sz="3200" b="0" i="0" u="none" strike="noStrike" kern="1200" cap="none" spc="0" normalizeH="0" baseline="0" noProof="0" dirty="0" err="1">
                <a:ln>
                  <a:noFill/>
                </a:ln>
                <a:solidFill>
                  <a:srgbClr val="D5E7BB"/>
                </a:solidFill>
                <a:effectLst/>
                <a:uLnTx/>
                <a:uFillTx/>
                <a:latin typeface="Calibri" panose="020F0502020204030204"/>
                <a:ea typeface="+mn-ea"/>
                <a:cs typeface="+mn-cs"/>
              </a:rPr>
              <a:t>чи́сто</a:t>
            </a:r>
            <a:r>
              <a:rPr kumimoji="0" lang="ru-RU" sz="3200" b="0" i="0" u="none" strike="noStrike" kern="1200" cap="none" spc="0" normalizeH="0" baseline="0" noProof="0" dirty="0">
                <a:ln>
                  <a:noFill/>
                </a:ln>
                <a:solidFill>
                  <a:srgbClr val="D5E7BB"/>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4287570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750C-6F0B-F091-4CFA-149C12AAFE49}"/>
            </a:ext>
          </a:extLst>
        </p:cNvPr>
        <p:cNvGrpSpPr/>
        <p:nvPr/>
      </p:nvGrpSpPr>
      <p:grpSpPr>
        <a:xfrm>
          <a:off x="0" y="0"/>
          <a:ext cx="0" cy="0"/>
          <a:chOff x="0" y="0"/>
          <a:chExt cx="0" cy="0"/>
        </a:xfrm>
      </p:grpSpPr>
      <p:pic>
        <p:nvPicPr>
          <p:cNvPr id="7" name="Рисунок 6">
            <a:extLst>
              <a:ext uri="{FF2B5EF4-FFF2-40B4-BE49-F238E27FC236}">
                <a16:creationId xmlns:a16="http://schemas.microsoft.com/office/drawing/2014/main" id="{F237848B-1630-8697-8CF6-000063E15ACB}"/>
              </a:ext>
            </a:extLst>
          </p:cNvPr>
          <p:cNvPicPr>
            <a:picLocks noChangeAspect="1"/>
          </p:cNvPicPr>
          <p:nvPr/>
        </p:nvPicPr>
        <p:blipFill>
          <a:blip r:embed="rId2"/>
          <a:stretch>
            <a:fillRect/>
          </a:stretch>
        </p:blipFill>
        <p:spPr>
          <a:xfrm>
            <a:off x="6743294" y="1135592"/>
            <a:ext cx="5753100" cy="4610100"/>
          </a:xfrm>
          <a:prstGeom prst="rect">
            <a:avLst/>
          </a:prstGeom>
        </p:spPr>
      </p:pic>
      <p:sp>
        <p:nvSpPr>
          <p:cNvPr id="6" name="Заголовок 1">
            <a:extLst>
              <a:ext uri="{FF2B5EF4-FFF2-40B4-BE49-F238E27FC236}">
                <a16:creationId xmlns:a16="http://schemas.microsoft.com/office/drawing/2014/main" id="{330F4EAC-02D6-7D60-144A-2A264A260BCC}"/>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5" name="TextBox 4">
            <a:extLst>
              <a:ext uri="{FF2B5EF4-FFF2-40B4-BE49-F238E27FC236}">
                <a16:creationId xmlns:a16="http://schemas.microsoft.com/office/drawing/2014/main" id="{80EDA237-2D9F-A8E6-31B1-DF1CEBDAB002}"/>
              </a:ext>
            </a:extLst>
          </p:cNvPr>
          <p:cNvSpPr txBox="1"/>
          <p:nvPr/>
        </p:nvSpPr>
        <p:spPr>
          <a:xfrm>
            <a:off x="98960" y="1463126"/>
            <a:ext cx="7930718" cy="4878900"/>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В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четв</a:t>
            </a:r>
            <a:r>
              <a:rPr kumimoji="0" lang="ru-RU" sz="32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е́</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рг</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четвёртого числа́</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В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четы́ре</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че́твертью</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часа́</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Четы́ре</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чёрненьких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чума́зеньких</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чертёнка</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Черти́ли</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чёрными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черни́лами</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чертёж</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Чрезвыча́йно</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200" b="0" i="0" u="none" strike="noStrike" kern="1200" cap="none" spc="0" normalizeH="0" baseline="0" noProof="0" dirty="0" err="1">
                <a:ln>
                  <a:noFill/>
                </a:ln>
                <a:solidFill>
                  <a:prstClr val="black"/>
                </a:solidFill>
                <a:effectLst/>
                <a:uLnTx/>
                <a:uFillTx/>
                <a:latin typeface="Calibri" panose="020F0502020204030204"/>
                <a:ea typeface="+mn-ea"/>
                <a:cs typeface="+mn-cs"/>
              </a:rPr>
              <a:t>чи́сто</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 name="TextBox 1">
            <a:extLst>
              <a:ext uri="{FF2B5EF4-FFF2-40B4-BE49-F238E27FC236}">
                <a16:creationId xmlns:a16="http://schemas.microsoft.com/office/drawing/2014/main" id="{C102017A-2F4A-2549-C6DF-B4814EC68E87}"/>
              </a:ext>
            </a:extLst>
          </p:cNvPr>
          <p:cNvSpPr txBox="1"/>
          <p:nvPr/>
        </p:nvSpPr>
        <p:spPr>
          <a:xfrm>
            <a:off x="189570" y="1401731"/>
            <a:ext cx="7315200" cy="2616101"/>
          </a:xfrm>
          <a:prstGeom prst="rect">
            <a:avLst/>
          </a:prstGeom>
          <a:noFill/>
        </p:spPr>
        <p:txBody>
          <a:bodyPr wrap="square" rtlCol="0">
            <a:spAutoFit/>
          </a:bodyPr>
          <a:lstStyle/>
          <a:p>
            <a:r>
              <a:rPr lang="en-US" dirty="0">
                <a:solidFill>
                  <a:srgbClr val="002060"/>
                </a:solidFill>
              </a:rPr>
              <a:t>[</a:t>
            </a:r>
            <a:r>
              <a:rPr lang="ru-RU" dirty="0" err="1">
                <a:solidFill>
                  <a:srgbClr val="002060"/>
                </a:solidFill>
              </a:rPr>
              <a:t>фч</a:t>
            </a:r>
            <a:r>
              <a:rPr lang="en-US" dirty="0">
                <a:solidFill>
                  <a:srgbClr val="002060"/>
                </a:solidFill>
              </a:rPr>
              <a:t>’</a:t>
            </a:r>
            <a:r>
              <a:rPr lang="ru-RU" dirty="0" err="1">
                <a:solidFill>
                  <a:srgbClr val="002060"/>
                </a:solidFill>
              </a:rPr>
              <a:t>итв</a:t>
            </a:r>
            <a:r>
              <a:rPr lang="en-US" dirty="0">
                <a:solidFill>
                  <a:srgbClr val="002060"/>
                </a:solidFill>
              </a:rPr>
              <a:t>’</a:t>
            </a:r>
            <a:r>
              <a:rPr lang="ru-RU" b="1" dirty="0">
                <a:solidFill>
                  <a:srgbClr val="002060"/>
                </a:solidFill>
                <a:effectLst>
                  <a:outerShdw blurRad="38100" dist="38100" dir="2700000" algn="tl">
                    <a:srgbClr val="000000">
                      <a:alpha val="43137"/>
                    </a:srgbClr>
                  </a:outerShdw>
                </a:effectLst>
              </a:rPr>
              <a:t>Э</a:t>
            </a:r>
            <a:r>
              <a:rPr lang="ru-RU" dirty="0">
                <a:solidFill>
                  <a:srgbClr val="002060"/>
                </a:solidFill>
              </a:rPr>
              <a:t>рк              ч</a:t>
            </a:r>
            <a:r>
              <a:rPr lang="en-US" dirty="0">
                <a:solidFill>
                  <a:srgbClr val="002060"/>
                </a:solidFill>
              </a:rPr>
              <a:t>’</a:t>
            </a:r>
            <a:r>
              <a:rPr lang="ru-RU" dirty="0" err="1">
                <a:solidFill>
                  <a:srgbClr val="002060"/>
                </a:solidFill>
              </a:rPr>
              <a:t>итв</a:t>
            </a:r>
            <a:r>
              <a:rPr lang="en-US" dirty="0">
                <a:solidFill>
                  <a:srgbClr val="002060"/>
                </a:solidFill>
              </a:rPr>
              <a:t>’</a:t>
            </a:r>
            <a:r>
              <a:rPr lang="ru-RU" dirty="0" err="1">
                <a:solidFill>
                  <a:srgbClr val="002060"/>
                </a:solidFill>
              </a:rPr>
              <a:t>Ортъвъ</a:t>
            </a:r>
            <a:r>
              <a:rPr lang="ru-RU" dirty="0">
                <a:solidFill>
                  <a:srgbClr val="002060"/>
                </a:solidFill>
              </a:rPr>
              <a:t>               ч</a:t>
            </a:r>
            <a:r>
              <a:rPr lang="en-US" dirty="0">
                <a:solidFill>
                  <a:srgbClr val="002060"/>
                </a:solidFill>
              </a:rPr>
              <a:t>’</a:t>
            </a:r>
            <a:r>
              <a:rPr lang="ru-RU" dirty="0" err="1">
                <a:solidFill>
                  <a:srgbClr val="002060"/>
                </a:solidFill>
              </a:rPr>
              <a:t>ислА</a:t>
            </a:r>
            <a:endParaRPr lang="ru-RU" dirty="0">
              <a:solidFill>
                <a:srgbClr val="002060"/>
              </a:solidFill>
            </a:endParaRPr>
          </a:p>
          <a:p>
            <a:endParaRPr lang="ru-RU" dirty="0">
              <a:solidFill>
                <a:srgbClr val="002060"/>
              </a:solidFill>
            </a:endParaRPr>
          </a:p>
          <a:p>
            <a:endParaRPr lang="ru-RU" dirty="0">
              <a:solidFill>
                <a:srgbClr val="002060"/>
              </a:solidFill>
            </a:endParaRPr>
          </a:p>
          <a:p>
            <a:endParaRPr lang="ru-RU" dirty="0">
              <a:solidFill>
                <a:srgbClr val="002060"/>
              </a:solidFill>
            </a:endParaRPr>
          </a:p>
          <a:p>
            <a:r>
              <a:rPr lang="ru-RU" dirty="0" err="1">
                <a:solidFill>
                  <a:srgbClr val="002060"/>
                </a:solidFill>
              </a:rPr>
              <a:t>фч</a:t>
            </a:r>
            <a:r>
              <a:rPr lang="en-US" dirty="0">
                <a:solidFill>
                  <a:srgbClr val="002060"/>
                </a:solidFill>
              </a:rPr>
              <a:t>’</a:t>
            </a:r>
            <a:r>
              <a:rPr lang="ru-RU" dirty="0" err="1">
                <a:solidFill>
                  <a:srgbClr val="002060"/>
                </a:solidFill>
              </a:rPr>
              <a:t>итЫрь</a:t>
            </a:r>
            <a:r>
              <a:rPr lang="ru-RU" dirty="0">
                <a:solidFill>
                  <a:srgbClr val="002060"/>
                </a:solidFill>
              </a:rPr>
              <a:t>                </a:t>
            </a:r>
            <a:r>
              <a:rPr lang="ru-RU" dirty="0" err="1">
                <a:solidFill>
                  <a:srgbClr val="002060"/>
                </a:solidFill>
              </a:rPr>
              <a:t>сч</a:t>
            </a:r>
            <a:r>
              <a:rPr lang="en-US" dirty="0">
                <a:solidFill>
                  <a:srgbClr val="002060"/>
                </a:solidFill>
              </a:rPr>
              <a:t>’</a:t>
            </a:r>
            <a:r>
              <a:rPr lang="ru-RU" dirty="0" err="1">
                <a:solidFill>
                  <a:srgbClr val="002060"/>
                </a:solidFill>
              </a:rPr>
              <a:t>Этв</a:t>
            </a:r>
            <a:r>
              <a:rPr lang="en-US" dirty="0">
                <a:solidFill>
                  <a:srgbClr val="002060"/>
                </a:solidFill>
              </a:rPr>
              <a:t>’</a:t>
            </a:r>
            <a:r>
              <a:rPr lang="ru-RU" dirty="0" err="1">
                <a:solidFill>
                  <a:srgbClr val="002060"/>
                </a:solidFill>
              </a:rPr>
              <a:t>ьрт</a:t>
            </a:r>
            <a:r>
              <a:rPr lang="en-US" dirty="0">
                <a:solidFill>
                  <a:srgbClr val="002060"/>
                </a:solidFill>
              </a:rPr>
              <a:t>’j</a:t>
            </a:r>
            <a:r>
              <a:rPr lang="ru-RU" dirty="0">
                <a:solidFill>
                  <a:srgbClr val="002060"/>
                </a:solidFill>
              </a:rPr>
              <a:t>у                  ч</a:t>
            </a:r>
            <a:r>
              <a:rPr lang="en-US" dirty="0">
                <a:solidFill>
                  <a:srgbClr val="002060"/>
                </a:solidFill>
              </a:rPr>
              <a:t>’</a:t>
            </a:r>
            <a:r>
              <a:rPr lang="ru-RU" dirty="0" err="1">
                <a:solidFill>
                  <a:srgbClr val="002060"/>
                </a:solidFill>
              </a:rPr>
              <a:t>исА</a:t>
            </a:r>
            <a:endParaRPr lang="ru-RU" dirty="0">
              <a:solidFill>
                <a:srgbClr val="002060"/>
              </a:solidFill>
            </a:endParaRPr>
          </a:p>
          <a:p>
            <a:endParaRPr lang="ru-RU" dirty="0">
              <a:solidFill>
                <a:srgbClr val="002060"/>
              </a:solidFill>
            </a:endParaRPr>
          </a:p>
          <a:p>
            <a:endParaRPr lang="ru-RU" sz="1400" dirty="0">
              <a:solidFill>
                <a:srgbClr val="002060"/>
              </a:solidFill>
            </a:endParaRPr>
          </a:p>
          <a:p>
            <a:endParaRPr lang="ru-RU" dirty="0">
              <a:solidFill>
                <a:srgbClr val="002060"/>
              </a:solidFill>
            </a:endParaRPr>
          </a:p>
          <a:p>
            <a:r>
              <a:rPr lang="ru-RU" dirty="0">
                <a:solidFill>
                  <a:srgbClr val="002060"/>
                </a:solidFill>
              </a:rPr>
              <a:t>ч</a:t>
            </a:r>
            <a:r>
              <a:rPr lang="en-US" dirty="0">
                <a:solidFill>
                  <a:srgbClr val="002060"/>
                </a:solidFill>
              </a:rPr>
              <a:t>’</a:t>
            </a:r>
            <a:r>
              <a:rPr lang="ru-RU" dirty="0" err="1">
                <a:solidFill>
                  <a:srgbClr val="002060"/>
                </a:solidFill>
              </a:rPr>
              <a:t>итЫр</a:t>
            </a:r>
            <a:r>
              <a:rPr lang="en-US" dirty="0">
                <a:solidFill>
                  <a:srgbClr val="002060"/>
                </a:solidFill>
              </a:rPr>
              <a:t>’</a:t>
            </a:r>
            <a:r>
              <a:rPr lang="ru-RU" dirty="0">
                <a:solidFill>
                  <a:srgbClr val="002060"/>
                </a:solidFill>
              </a:rPr>
              <a:t>ь         ч</a:t>
            </a:r>
            <a:r>
              <a:rPr lang="en-US" dirty="0">
                <a:solidFill>
                  <a:srgbClr val="002060"/>
                </a:solidFill>
              </a:rPr>
              <a:t>’</a:t>
            </a:r>
            <a:r>
              <a:rPr lang="ru-RU" dirty="0" err="1">
                <a:solidFill>
                  <a:srgbClr val="002060"/>
                </a:solidFill>
              </a:rPr>
              <a:t>Орн</a:t>
            </a:r>
            <a:r>
              <a:rPr lang="en-US" dirty="0">
                <a:solidFill>
                  <a:srgbClr val="002060"/>
                </a:solidFill>
              </a:rPr>
              <a:t>’</a:t>
            </a:r>
            <a:r>
              <a:rPr lang="ru-RU" dirty="0" err="1">
                <a:solidFill>
                  <a:srgbClr val="002060"/>
                </a:solidFill>
              </a:rPr>
              <a:t>ьн</a:t>
            </a:r>
            <a:r>
              <a:rPr lang="en-US" dirty="0">
                <a:solidFill>
                  <a:srgbClr val="002060"/>
                </a:solidFill>
              </a:rPr>
              <a:t>’</a:t>
            </a:r>
            <a:r>
              <a:rPr lang="ru-RU" dirty="0">
                <a:solidFill>
                  <a:srgbClr val="002060"/>
                </a:solidFill>
              </a:rPr>
              <a:t>к</a:t>
            </a:r>
            <a:r>
              <a:rPr lang="en-US" dirty="0">
                <a:solidFill>
                  <a:srgbClr val="002060"/>
                </a:solidFill>
              </a:rPr>
              <a:t>’</a:t>
            </a:r>
            <a:r>
              <a:rPr lang="ru-RU" dirty="0" err="1">
                <a:solidFill>
                  <a:srgbClr val="002060"/>
                </a:solidFill>
              </a:rPr>
              <a:t>ьх</a:t>
            </a:r>
            <a:r>
              <a:rPr lang="ru-RU" dirty="0">
                <a:solidFill>
                  <a:srgbClr val="002060"/>
                </a:solidFill>
              </a:rPr>
              <a:t>                </a:t>
            </a:r>
            <a:r>
              <a:rPr lang="ru-RU" sz="2400" dirty="0">
                <a:solidFill>
                  <a:srgbClr val="002060"/>
                </a:solidFill>
              </a:rPr>
              <a:t>ч</a:t>
            </a:r>
            <a:r>
              <a:rPr lang="en-US" sz="2400" dirty="0">
                <a:solidFill>
                  <a:srgbClr val="002060"/>
                </a:solidFill>
              </a:rPr>
              <a:t>’</a:t>
            </a:r>
            <a:r>
              <a:rPr lang="ru-RU" sz="2400" dirty="0" err="1">
                <a:solidFill>
                  <a:srgbClr val="002060"/>
                </a:solidFill>
              </a:rPr>
              <a:t>умАз</a:t>
            </a:r>
            <a:r>
              <a:rPr lang="en-US" sz="2400" dirty="0">
                <a:solidFill>
                  <a:srgbClr val="002060"/>
                </a:solidFill>
              </a:rPr>
              <a:t>’</a:t>
            </a:r>
            <a:r>
              <a:rPr lang="ru-RU" sz="2400" dirty="0" err="1">
                <a:solidFill>
                  <a:srgbClr val="002060"/>
                </a:solidFill>
              </a:rPr>
              <a:t>ьн</a:t>
            </a:r>
            <a:r>
              <a:rPr lang="en-US" sz="2400" dirty="0">
                <a:solidFill>
                  <a:srgbClr val="002060"/>
                </a:solidFill>
              </a:rPr>
              <a:t>’</a:t>
            </a:r>
            <a:r>
              <a:rPr lang="ru-RU" sz="2400" dirty="0">
                <a:solidFill>
                  <a:srgbClr val="002060"/>
                </a:solidFill>
              </a:rPr>
              <a:t>к</a:t>
            </a:r>
            <a:r>
              <a:rPr lang="en-US" sz="2400" dirty="0">
                <a:solidFill>
                  <a:srgbClr val="002060"/>
                </a:solidFill>
              </a:rPr>
              <a:t>’</a:t>
            </a:r>
            <a:r>
              <a:rPr lang="ru-RU" sz="2400" dirty="0" err="1">
                <a:solidFill>
                  <a:srgbClr val="002060"/>
                </a:solidFill>
              </a:rPr>
              <a:t>ьх</a:t>
            </a:r>
            <a:r>
              <a:rPr lang="ru-RU" sz="2400" dirty="0">
                <a:solidFill>
                  <a:srgbClr val="002060"/>
                </a:solidFill>
              </a:rPr>
              <a:t>       ч</a:t>
            </a:r>
            <a:r>
              <a:rPr lang="en-US" sz="2400" dirty="0">
                <a:solidFill>
                  <a:srgbClr val="002060"/>
                </a:solidFill>
              </a:rPr>
              <a:t>’</a:t>
            </a:r>
            <a:r>
              <a:rPr lang="ru-RU" sz="2400" dirty="0" err="1">
                <a:solidFill>
                  <a:srgbClr val="002060"/>
                </a:solidFill>
              </a:rPr>
              <a:t>ирт</a:t>
            </a:r>
            <a:r>
              <a:rPr lang="en-US" sz="2400" dirty="0">
                <a:solidFill>
                  <a:srgbClr val="002060"/>
                </a:solidFill>
              </a:rPr>
              <a:t>’</a:t>
            </a:r>
            <a:r>
              <a:rPr lang="ru-RU" sz="2400" dirty="0" err="1">
                <a:solidFill>
                  <a:srgbClr val="002060"/>
                </a:solidFill>
              </a:rPr>
              <a:t>Онкъ</a:t>
            </a:r>
            <a:endParaRPr lang="ru-RU" dirty="0">
              <a:solidFill>
                <a:srgbClr val="002060"/>
              </a:solidFill>
            </a:endParaRPr>
          </a:p>
        </p:txBody>
      </p:sp>
    </p:spTree>
    <p:extLst>
      <p:ext uri="{BB962C8B-B14F-4D97-AF65-F5344CB8AC3E}">
        <p14:creationId xmlns:p14="http://schemas.microsoft.com/office/powerpoint/2010/main" val="2287390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04B03422-4BA1-C233-2EF0-CECC24841C2E}"/>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F66188-4D6D-1727-C5A4-4E7DCFB21FBF}"/>
              </a:ext>
            </a:extLst>
          </p:cNvPr>
          <p:cNvSpPr>
            <a:spLocks noGrp="1"/>
          </p:cNvSpPr>
          <p:nvPr>
            <p:ph type="title"/>
          </p:nvPr>
        </p:nvSpPr>
        <p:spPr>
          <a:xfrm>
            <a:off x="960437" y="783771"/>
            <a:ext cx="10515600" cy="5359854"/>
          </a:xfrm>
        </p:spPr>
        <p:txBody>
          <a:bodyPr anchor="ctr">
            <a:normAutofit/>
          </a:bodyPr>
          <a:lstStyle/>
          <a:p>
            <a:pPr algn="ctr">
              <a:lnSpc>
                <a:spcPct val="80000"/>
              </a:lnSpc>
              <a:spcBef>
                <a:spcPts val="0"/>
              </a:spcBef>
            </a:pPr>
            <a:r>
              <a:rPr lang="ru-RU" sz="37000" b="1" dirty="0">
                <a:solidFill>
                  <a:srgbClr val="006600"/>
                </a:solidFill>
                <a:effectLst>
                  <a:outerShdw blurRad="38100" dist="38100" dir="2700000" algn="tl">
                    <a:srgbClr val="000000">
                      <a:alpha val="43137"/>
                    </a:srgbClr>
                  </a:outerShdw>
                </a:effectLst>
              </a:rPr>
              <a:t>П, Т</a:t>
            </a:r>
            <a:endParaRPr lang="ru-RU" sz="27000" dirty="0"/>
          </a:p>
        </p:txBody>
      </p:sp>
    </p:spTree>
    <p:extLst>
      <p:ext uri="{BB962C8B-B14F-4D97-AF65-F5344CB8AC3E}">
        <p14:creationId xmlns:p14="http://schemas.microsoft.com/office/powerpoint/2010/main" val="1529650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19F9E262-A38A-BC22-EC62-6DBC690DA0B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8500" y="2028298"/>
            <a:ext cx="2599914" cy="2311034"/>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12" name="TextBox 11">
            <a:extLst>
              <a:ext uri="{FF2B5EF4-FFF2-40B4-BE49-F238E27FC236}">
                <a16:creationId xmlns:a16="http://schemas.microsoft.com/office/drawing/2014/main" id="{FC403327-AF89-8D9A-B656-5976A0C92B2F}"/>
              </a:ext>
            </a:extLst>
          </p:cNvPr>
          <p:cNvSpPr txBox="1"/>
          <p:nvPr/>
        </p:nvSpPr>
        <p:spPr>
          <a:xfrm>
            <a:off x="3261463" y="5148225"/>
            <a:ext cx="4771348" cy="1463286"/>
          </a:xfrm>
          <a:prstGeom prst="rect">
            <a:avLst/>
          </a:prstGeom>
          <a:noFill/>
        </p:spPr>
        <p:txBody>
          <a:bodyPr wrap="square">
            <a:spAutoFit/>
          </a:bodyPr>
          <a:lstStyle/>
          <a:p>
            <a:pPr marL="0" marR="0" lvl="0" indent="0" algn="r" defTabSz="914400" rtl="0" eaLnBrk="1" fontAlgn="auto" latinLnBrk="0" hangingPunct="1">
              <a:lnSpc>
                <a:spcPct val="115000"/>
              </a:lnSpc>
              <a:spcBef>
                <a:spcPts val="1800"/>
              </a:spcBef>
              <a:spcAft>
                <a:spcPts val="5400"/>
              </a:spcAft>
              <a:buClrTx/>
              <a:buSzTx/>
              <a:buFontTx/>
              <a:buNone/>
              <a:tabLst/>
              <a:defRPr/>
            </a:pP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От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то́пота</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копы́т</a:t>
            </a:r>
            <a:b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пы́ль</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по́ полю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лети́т</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28" name="Picture 4" descr="От топота копыт пыль по полю летит. ">
            <a:extLst>
              <a:ext uri="{FF2B5EF4-FFF2-40B4-BE49-F238E27FC236}">
                <a16:creationId xmlns:a16="http://schemas.microsoft.com/office/drawing/2014/main" id="{15F76C98-97E4-465B-16CF-97AE443BF9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015" y="4585821"/>
            <a:ext cx="3122664" cy="22009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от топота копыт пыль по полю летит.">
            <a:extLst>
              <a:ext uri="{FF2B5EF4-FFF2-40B4-BE49-F238E27FC236}">
                <a16:creationId xmlns:a16="http://schemas.microsoft.com/office/drawing/2014/main" id="{CA6D28C7-B8FD-F41F-8019-135D25DCAF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2811" y="4918073"/>
            <a:ext cx="2919012" cy="19399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Бык тупогуб тупогубенький бычок у быка бела губа была тупа">
            <a:extLst>
              <a:ext uri="{FF2B5EF4-FFF2-40B4-BE49-F238E27FC236}">
                <a16:creationId xmlns:a16="http://schemas.microsoft.com/office/drawing/2014/main" id="{676DCA13-74D7-7909-2F3B-EF2532F121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279" y="1177616"/>
            <a:ext cx="5824872" cy="374733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0502D97-B11C-1675-00BC-1E51FB1BD394}"/>
              </a:ext>
            </a:extLst>
          </p:cNvPr>
          <p:cNvSpPr txBox="1"/>
          <p:nvPr/>
        </p:nvSpPr>
        <p:spPr>
          <a:xfrm>
            <a:off x="60900" y="998003"/>
            <a:ext cx="7952290" cy="1823128"/>
          </a:xfrm>
          <a:prstGeom prst="rect">
            <a:avLst/>
          </a:prstGeom>
          <a:noFill/>
        </p:spPr>
        <p:txBody>
          <a:bodyPr wrap="square">
            <a:spAutoFit/>
          </a:bodyPr>
          <a:lstStyle/>
          <a:p>
            <a:pPr marL="0" marR="0" lvl="0" indent="0" algn="l" defTabSz="914400" rtl="0" eaLnBrk="1" fontAlgn="auto" latinLnBrk="0" hangingPunct="1">
              <a:lnSpc>
                <a:spcPct val="120000"/>
              </a:lnSpc>
              <a:spcBef>
                <a:spcPts val="1800"/>
              </a:spcBef>
              <a:spcAft>
                <a:spcPts val="540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Сшит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колпа́к</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по-колпако́вски</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На́до</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колпа́к</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переколпакова́ть</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перевы́колпаковать</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7" name="Прямая соединительная линия 6">
            <a:extLst>
              <a:ext uri="{FF2B5EF4-FFF2-40B4-BE49-F238E27FC236}">
                <a16:creationId xmlns:a16="http://schemas.microsoft.com/office/drawing/2014/main" id="{C2E05946-D74D-50CD-A622-7981604D6976}"/>
              </a:ext>
            </a:extLst>
          </p:cNvPr>
          <p:cNvCxnSpPr/>
          <p:nvPr/>
        </p:nvCxnSpPr>
        <p:spPr>
          <a:xfrm flipH="1">
            <a:off x="8764859" y="1438506"/>
            <a:ext cx="89209" cy="11151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a:extLst>
              <a:ext uri="{FF2B5EF4-FFF2-40B4-BE49-F238E27FC236}">
                <a16:creationId xmlns:a16="http://schemas.microsoft.com/office/drawing/2014/main" id="{D67F3B45-DCCE-D2BF-B9AF-6866BCC433A4}"/>
              </a:ext>
            </a:extLst>
          </p:cNvPr>
          <p:cNvCxnSpPr/>
          <p:nvPr/>
        </p:nvCxnSpPr>
        <p:spPr>
          <a:xfrm flipH="1">
            <a:off x="7692764" y="1916786"/>
            <a:ext cx="89209" cy="11151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a:extLst>
              <a:ext uri="{FF2B5EF4-FFF2-40B4-BE49-F238E27FC236}">
                <a16:creationId xmlns:a16="http://schemas.microsoft.com/office/drawing/2014/main" id="{52CF5282-905C-08B3-7AEA-A0806359F7D1}"/>
              </a:ext>
            </a:extLst>
          </p:cNvPr>
          <p:cNvCxnSpPr/>
          <p:nvPr/>
        </p:nvCxnSpPr>
        <p:spPr>
          <a:xfrm flipH="1">
            <a:off x="8202309" y="2315736"/>
            <a:ext cx="89209" cy="11151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a:extLst>
              <a:ext uri="{FF2B5EF4-FFF2-40B4-BE49-F238E27FC236}">
                <a16:creationId xmlns:a16="http://schemas.microsoft.com/office/drawing/2014/main" id="{04C99540-D698-3701-4333-B67ED3D783B8}"/>
              </a:ext>
            </a:extLst>
          </p:cNvPr>
          <p:cNvCxnSpPr/>
          <p:nvPr/>
        </p:nvCxnSpPr>
        <p:spPr>
          <a:xfrm flipH="1">
            <a:off x="9039923" y="2703667"/>
            <a:ext cx="89209" cy="11151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EB15B8B0-9A7E-3720-44E6-DDD08D4597E4}"/>
              </a:ext>
            </a:extLst>
          </p:cNvPr>
          <p:cNvCxnSpPr/>
          <p:nvPr/>
        </p:nvCxnSpPr>
        <p:spPr>
          <a:xfrm flipH="1">
            <a:off x="9192323" y="3157144"/>
            <a:ext cx="89209" cy="11151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80958754-52A3-04F4-FC85-60CB35A3CA48}"/>
              </a:ext>
            </a:extLst>
          </p:cNvPr>
          <p:cNvCxnSpPr/>
          <p:nvPr/>
        </p:nvCxnSpPr>
        <p:spPr>
          <a:xfrm flipH="1">
            <a:off x="7961968" y="2729688"/>
            <a:ext cx="89209" cy="11151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a:extLst>
              <a:ext uri="{FF2B5EF4-FFF2-40B4-BE49-F238E27FC236}">
                <a16:creationId xmlns:a16="http://schemas.microsoft.com/office/drawing/2014/main" id="{6E50329D-11B0-E9A6-17CC-15554F50731A}"/>
              </a:ext>
            </a:extLst>
          </p:cNvPr>
          <p:cNvCxnSpPr/>
          <p:nvPr/>
        </p:nvCxnSpPr>
        <p:spPr>
          <a:xfrm flipH="1">
            <a:off x="8237029" y="3127410"/>
            <a:ext cx="89209" cy="11151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a:extLst>
              <a:ext uri="{FF2B5EF4-FFF2-40B4-BE49-F238E27FC236}">
                <a16:creationId xmlns:a16="http://schemas.microsoft.com/office/drawing/2014/main" id="{64C1475E-4EAB-3948-8D63-3EF40E447EE5}"/>
              </a:ext>
            </a:extLst>
          </p:cNvPr>
          <p:cNvCxnSpPr/>
          <p:nvPr/>
        </p:nvCxnSpPr>
        <p:spPr>
          <a:xfrm flipH="1">
            <a:off x="7173942" y="3134847"/>
            <a:ext cx="89209" cy="11151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2044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794611D2-5AB4-71E7-B72F-3CFB0D3BBCDA}"/>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8FFC22-ABB2-4C91-02BF-D2D00BAB9937}"/>
              </a:ext>
            </a:extLst>
          </p:cNvPr>
          <p:cNvSpPr>
            <a:spLocks noGrp="1"/>
          </p:cNvSpPr>
          <p:nvPr>
            <p:ph type="title"/>
          </p:nvPr>
        </p:nvSpPr>
        <p:spPr>
          <a:xfrm>
            <a:off x="960437" y="783771"/>
            <a:ext cx="10515600" cy="5359854"/>
          </a:xfrm>
        </p:spPr>
        <p:txBody>
          <a:bodyPr anchor="ctr">
            <a:normAutofit/>
          </a:bodyPr>
          <a:lstStyle/>
          <a:p>
            <a:pPr algn="ctr">
              <a:lnSpc>
                <a:spcPct val="80000"/>
              </a:lnSpc>
              <a:spcBef>
                <a:spcPts val="0"/>
              </a:spcBef>
            </a:pPr>
            <a:r>
              <a:rPr lang="ru-RU" sz="25800" b="1" dirty="0">
                <a:solidFill>
                  <a:srgbClr val="006600"/>
                </a:solidFill>
                <a:effectLst>
                  <a:outerShdw blurRad="38100" dist="38100" dir="2700000" algn="tl">
                    <a:srgbClr val="000000">
                      <a:alpha val="43137"/>
                    </a:srgbClr>
                  </a:outerShdw>
                </a:effectLst>
              </a:rPr>
              <a:t>Д, Т, </a:t>
            </a:r>
            <a:r>
              <a:rPr lang="ru-RU" sz="37000" b="1" dirty="0">
                <a:solidFill>
                  <a:srgbClr val="006600"/>
                </a:solidFill>
                <a:effectLst>
                  <a:outerShdw blurRad="38100" dist="38100" dir="2700000" algn="tl">
                    <a:srgbClr val="000000">
                      <a:alpha val="43137"/>
                    </a:srgbClr>
                  </a:outerShdw>
                </a:effectLst>
              </a:rPr>
              <a:t>Р</a:t>
            </a:r>
            <a:endParaRPr lang="ru-RU" sz="27000" dirty="0"/>
          </a:p>
        </p:txBody>
      </p:sp>
    </p:spTree>
    <p:extLst>
      <p:ext uri="{BB962C8B-B14F-4D97-AF65-F5344CB8AC3E}">
        <p14:creationId xmlns:p14="http://schemas.microsoft.com/office/powerpoint/2010/main" val="2517386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9" name="TextBox 8">
            <a:extLst>
              <a:ext uri="{FF2B5EF4-FFF2-40B4-BE49-F238E27FC236}">
                <a16:creationId xmlns:a16="http://schemas.microsoft.com/office/drawing/2014/main" id="{C6F1106B-13A6-3EFE-BAAE-9310E0F1ACF7}"/>
              </a:ext>
            </a:extLst>
          </p:cNvPr>
          <p:cNvSpPr txBox="1"/>
          <p:nvPr/>
        </p:nvSpPr>
        <p:spPr>
          <a:xfrm>
            <a:off x="254755" y="1218478"/>
            <a:ext cx="4622045" cy="5493748"/>
          </a:xfrm>
          <a:prstGeom prst="rect">
            <a:avLst/>
          </a:prstGeom>
          <a:noFill/>
        </p:spPr>
        <p:txBody>
          <a:bodyPr wrap="square">
            <a:spAutoFit/>
          </a:bodyPr>
          <a:lstStyle/>
          <a:p>
            <a:pPr marL="0" marR="0" lvl="0" indent="0" algn="l" defTabSz="914400" rtl="0" eaLnBrk="1" fontAlgn="auto" latinLnBrk="0" hangingPunct="1">
              <a:lnSpc>
                <a:spcPct val="115000"/>
              </a:lnSpc>
              <a:spcBef>
                <a:spcPts val="1800"/>
              </a:spcBef>
              <a:spcAft>
                <a:spcPts val="54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 дворе́ — трава́,</a:t>
            </a:r>
            <a:b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 траве́ — дрова́.</a:t>
            </a:r>
            <a:b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Ра́з</a:t>
            </a: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дрова́, </a:t>
            </a:r>
            <a:b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два́ дрова́, </a:t>
            </a:r>
            <a:b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три́ дрова́.</a:t>
            </a:r>
            <a:b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 руби́ дрова́ </a:t>
            </a:r>
            <a:b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 траве́ двора́!</a:t>
            </a:r>
            <a:endParaRPr kumimoji="0" lang="ru-RU" sz="4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FDBD99EA-095E-B999-A562-F4ECC633F2F7}"/>
              </a:ext>
            </a:extLst>
          </p:cNvPr>
          <p:cNvPicPr>
            <a:picLocks noChangeAspect="1"/>
          </p:cNvPicPr>
          <p:nvPr/>
        </p:nvPicPr>
        <p:blipFill>
          <a:blip r:embed="rId2"/>
          <a:stretch>
            <a:fillRect/>
          </a:stretch>
        </p:blipFill>
        <p:spPr>
          <a:xfrm>
            <a:off x="2972952" y="2795576"/>
            <a:ext cx="3807695" cy="2450008"/>
          </a:xfrm>
          <a:prstGeom prst="rect">
            <a:avLst/>
          </a:prstGeom>
        </p:spPr>
      </p:pic>
      <p:pic>
        <p:nvPicPr>
          <p:cNvPr id="6" name="Рисунок 5">
            <a:extLst>
              <a:ext uri="{FF2B5EF4-FFF2-40B4-BE49-F238E27FC236}">
                <a16:creationId xmlns:a16="http://schemas.microsoft.com/office/drawing/2014/main" id="{9C1E9AE8-4BCB-32BB-655E-1D1329FD4081}"/>
              </a:ext>
            </a:extLst>
          </p:cNvPr>
          <p:cNvPicPr>
            <a:picLocks noChangeAspect="1"/>
          </p:cNvPicPr>
          <p:nvPr/>
        </p:nvPicPr>
        <p:blipFill>
          <a:blip r:embed="rId3"/>
          <a:stretch>
            <a:fillRect/>
          </a:stretch>
        </p:blipFill>
        <p:spPr>
          <a:xfrm>
            <a:off x="6394948" y="1207048"/>
            <a:ext cx="5648200" cy="2679147"/>
          </a:xfrm>
          <a:prstGeom prst="rect">
            <a:avLst/>
          </a:prstGeom>
        </p:spPr>
      </p:pic>
    </p:spTree>
    <p:extLst>
      <p:ext uri="{BB962C8B-B14F-4D97-AF65-F5344CB8AC3E}">
        <p14:creationId xmlns:p14="http://schemas.microsoft.com/office/powerpoint/2010/main" val="2813003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34F5A23D-E75E-8CFA-D832-D2B81FE49044}"/>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98C963F6-42FF-1E8D-ECBB-AA0CC3C27F7E}"/>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21 </a:t>
            </a:r>
            <a:r>
              <a:rPr kumimoji="0" lang="ru-RU" sz="5400" b="1" i="0" u="none" strike="noStrike" kern="1200" cap="none" spc="300" normalizeH="0" baseline="0" noProof="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февраля 2025 </a:t>
            </a: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F202BDF4-1DDD-E6E6-8541-8D1A27FE84CD}"/>
              </a:ext>
            </a:extLst>
          </p:cNvPr>
          <p:cNvSpPr txBox="1"/>
          <p:nvPr/>
        </p:nvSpPr>
        <p:spPr>
          <a:xfrm>
            <a:off x="260350" y="1060641"/>
            <a:ext cx="11726863" cy="5679119"/>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0" u="none" strike="noStrike" kern="1200" cap="none" spc="0" normalizeH="0" baseline="0" noProof="0" dirty="0">
                <a:ln>
                  <a:noFill/>
                </a:ln>
                <a:solidFill>
                  <a:srgbClr val="C2A7C1"/>
                </a:solidFill>
                <a:effectLst/>
                <a:uLnTx/>
                <a:uFillTx/>
                <a:latin typeface="Calibri" panose="020F0502020204030204"/>
                <a:ea typeface="+mn-ea"/>
                <a:cs typeface="+mn-cs"/>
              </a:rPr>
              <a:t>1. </a:t>
            </a:r>
            <a:r>
              <a:rPr lang="ru-RU" sz="3200" dirty="0">
                <a:solidFill>
                  <a:srgbClr val="C2A7C1"/>
                </a:solidFill>
                <a:effectLst>
                  <a:outerShdw blurRad="38100" dist="38100" dir="2700000" algn="tl">
                    <a:srgbClr val="000000">
                      <a:alpha val="43137"/>
                    </a:srgbClr>
                  </a:outerShdw>
                </a:effectLst>
                <a:latin typeface="Calibri" panose="020F0502020204030204"/>
              </a:rPr>
              <a:t>Выучить скороговорки со звуком </a:t>
            </a:r>
            <a:r>
              <a:rPr lang="en-US" sz="3200" dirty="0">
                <a:solidFill>
                  <a:srgbClr val="C2A7C1"/>
                </a:solidFill>
                <a:effectLst>
                  <a:outerShdw blurRad="38100" dist="38100" dir="2700000" algn="tl">
                    <a:srgbClr val="000000">
                      <a:alpha val="43137"/>
                    </a:srgbClr>
                  </a:outerShdw>
                </a:effectLst>
                <a:latin typeface="Calibri" panose="020F0502020204030204"/>
              </a:rPr>
              <a:t>[</a:t>
            </a:r>
            <a:r>
              <a:rPr lang="ru-RU" sz="3200" dirty="0">
                <a:solidFill>
                  <a:srgbClr val="C2A7C1"/>
                </a:solidFill>
                <a:effectLst>
                  <a:outerShdw blurRad="38100" dist="38100" dir="2700000" algn="tl">
                    <a:srgbClr val="000000">
                      <a:alpha val="43137"/>
                    </a:srgbClr>
                  </a:outerShdw>
                </a:effectLst>
                <a:latin typeface="Calibri" panose="020F0502020204030204"/>
              </a:rPr>
              <a:t>ч</a:t>
            </a:r>
            <a:r>
              <a:rPr lang="en-US" sz="3200" dirty="0">
                <a:solidFill>
                  <a:srgbClr val="C2A7C1"/>
                </a:solidFill>
                <a:effectLst>
                  <a:outerShdw blurRad="38100" dist="38100" dir="2700000" algn="tl">
                    <a:srgbClr val="000000">
                      <a:alpha val="43137"/>
                    </a:srgbClr>
                  </a:outerShdw>
                </a:effectLst>
                <a:latin typeface="Calibri" panose="020F0502020204030204"/>
              </a:rPr>
              <a:t>’]</a:t>
            </a:r>
            <a:r>
              <a:rPr lang="ru-RU" sz="3200" dirty="0">
                <a:solidFill>
                  <a:srgbClr val="C2A7C1"/>
                </a:solidFill>
                <a:effectLst>
                  <a:outerShdw blurRad="38100" dist="38100" dir="2700000" algn="tl">
                    <a:srgbClr val="000000">
                      <a:alpha val="43137"/>
                    </a:srgbClr>
                  </a:outerShdw>
                </a:effectLst>
                <a:latin typeface="Calibri" panose="020F0502020204030204"/>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2. </a:t>
            </a: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По фильму «Бумеранг». Ответить на вопросы, заданные на уроке. Оценить фильм с точки зрения представления основной идеи (приёмы, представление героев и проч. — то есть КАК автор фильма доносит до зрителя идею фильма).</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0" u="none" strike="noStrike" kern="1200" cap="none" spc="0" normalizeH="0" baseline="0" noProof="0" dirty="0">
                <a:ln>
                  <a:noFill/>
                </a:ln>
                <a:solidFill>
                  <a:srgbClr val="D7E1F2"/>
                </a:solidFill>
                <a:effectLst>
                  <a:outerShdw blurRad="38100" dist="38100" dir="2700000" algn="tl">
                    <a:srgbClr val="000000">
                      <a:alpha val="43137"/>
                    </a:srgbClr>
                  </a:outerShdw>
                </a:effectLst>
                <a:uLnTx/>
                <a:uFillTx/>
                <a:latin typeface="Calibri" panose="020F0502020204030204"/>
                <a:ea typeface="+mn-ea"/>
                <a:cs typeface="+mn-cs"/>
              </a:rPr>
              <a:t>3. «Мама для мамонтёнка». Посмотреть мультфильм, сформулировать основную идею (с точки зрения взрослого человека, психолога). Описать главных героев и события, переложив всё на реальную жизнь.</a:t>
            </a:r>
            <a:endParaRPr kumimoji="0" lang="ru-RU" sz="3200" b="0" i="1" u="none" strike="noStrike" kern="1200" cap="none" spc="0" normalizeH="0" baseline="0" noProof="0" dirty="0">
              <a:ln>
                <a:noFill/>
              </a:ln>
              <a:solidFill>
                <a:srgbClr val="D7E1F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192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6B18FF4-97DE-43A8-8D98-4A8A25CCDC20}"/>
              </a:ext>
            </a:extLst>
          </p:cNvPr>
          <p:cNvSpPr txBox="1"/>
          <p:nvPr/>
        </p:nvSpPr>
        <p:spPr>
          <a:xfrm>
            <a:off x="124288" y="1503642"/>
            <a:ext cx="11568603" cy="5232202"/>
          </a:xfrm>
          <a:prstGeom prst="rect">
            <a:avLst/>
          </a:prstGeom>
          <a:noFill/>
        </p:spPr>
        <p:txBody>
          <a:bodyPr wrap="square">
            <a:spAutoFit/>
          </a:bodyPr>
          <a:lstStyle/>
          <a:p>
            <a:pPr marL="0" marR="0" lvl="0" indent="0" algn="l" defTabSz="914400" rtl="0" eaLnBrk="1" fontAlgn="auto" latinLnBrk="0" hangingPunct="1">
              <a:spcBef>
                <a:spcPts val="600"/>
              </a:spcBef>
              <a:spcAft>
                <a:spcPts val="600"/>
              </a:spcAft>
              <a:buClrTx/>
              <a:buSzTx/>
              <a:buFontTx/>
              <a:buNone/>
              <a:tabLst/>
              <a:defRPr/>
            </a:pPr>
            <a:r>
              <a:rPr lang="ru-RU" sz="3600" dirty="0">
                <a:solidFill>
                  <a:prstClr val="black"/>
                </a:solidFill>
                <a:effectLst>
                  <a:outerShdw blurRad="38100" dist="38100" dir="2700000" algn="tl">
                    <a:srgbClr val="000000">
                      <a:alpha val="43137"/>
                    </a:srgbClr>
                  </a:outerShdw>
                </a:effectLst>
                <a:latin typeface="Calibri" panose="020F0502020204030204"/>
              </a:rPr>
              <a:t>О чем фильм?</a:t>
            </a:r>
            <a:br>
              <a:rPr lang="ru-RU" sz="3600" dirty="0">
                <a:solidFill>
                  <a:prstClr val="black"/>
                </a:solidFill>
                <a:effectLst>
                  <a:outerShdw blurRad="38100" dist="38100" dir="2700000" algn="tl">
                    <a:srgbClr val="000000">
                      <a:alpha val="43137"/>
                    </a:srgbClr>
                  </a:outerShdw>
                </a:effectLst>
                <a:latin typeface="Calibri" panose="020F0502020204030204"/>
              </a:rPr>
            </a:br>
            <a:r>
              <a:rPr lang="ru-RU" sz="3600" dirty="0">
                <a:solidFill>
                  <a:prstClr val="black"/>
                </a:solidFill>
                <a:effectLst>
                  <a:outerShdw blurRad="38100" dist="38100" dir="2700000" algn="tl">
                    <a:srgbClr val="000000">
                      <a:alpha val="43137"/>
                    </a:srgbClr>
                  </a:outerShdw>
                </a:effectLst>
                <a:latin typeface="Calibri" panose="020F0502020204030204"/>
              </a:rPr>
              <a:t>Какую проблему поднимает автор фильма?</a:t>
            </a:r>
            <a:br>
              <a:rPr lang="ru-RU" sz="3600" dirty="0">
                <a:solidFill>
                  <a:prstClr val="black"/>
                </a:solidFill>
                <a:effectLst>
                  <a:outerShdw blurRad="38100" dist="38100" dir="2700000" algn="tl">
                    <a:srgbClr val="000000">
                      <a:alpha val="43137"/>
                    </a:srgbClr>
                  </a:outerShdw>
                </a:effectLst>
                <a:latin typeface="Calibri" panose="020F0502020204030204"/>
              </a:rPr>
            </a:br>
            <a:r>
              <a:rPr lang="ru-RU" sz="3600" dirty="0">
                <a:solidFill>
                  <a:prstClr val="black"/>
                </a:solidFill>
                <a:effectLst>
                  <a:outerShdw blurRad="38100" dist="38100" dir="2700000" algn="tl">
                    <a:srgbClr val="000000">
                      <a:alpha val="43137"/>
                    </a:srgbClr>
                  </a:outerShdw>
                </a:effectLst>
                <a:latin typeface="Calibri" panose="020F0502020204030204"/>
              </a:rPr>
              <a:t>Почему фильм называется «Бумеранг»?</a:t>
            </a:r>
            <a:br>
              <a:rPr lang="ru-RU" sz="3600" dirty="0">
                <a:solidFill>
                  <a:prstClr val="black"/>
                </a:solidFill>
                <a:effectLst>
                  <a:outerShdw blurRad="38100" dist="38100" dir="2700000" algn="tl">
                    <a:srgbClr val="000000">
                      <a:alpha val="43137"/>
                    </a:srgbClr>
                  </a:outerShdw>
                </a:effectLst>
                <a:latin typeface="Calibri" panose="020F0502020204030204"/>
              </a:rPr>
            </a:br>
            <a:r>
              <a:rPr lang="ru-RU" sz="3600" dirty="0">
                <a:solidFill>
                  <a:prstClr val="black"/>
                </a:solidFill>
                <a:effectLst>
                  <a:outerShdw blurRad="38100" dist="38100" dir="2700000" algn="tl">
                    <a:srgbClr val="000000">
                      <a:alpha val="43137"/>
                    </a:srgbClr>
                  </a:outerShdw>
                </a:effectLst>
                <a:latin typeface="Calibri" panose="020F0502020204030204"/>
              </a:rPr>
              <a:t>Как вы понимаете последнюю фразу: «И помните, мы, каждый, здесь и сейчас, запускаем свой БУМЕРАНГ»?</a:t>
            </a:r>
          </a:p>
          <a:p>
            <a:pPr>
              <a:spcBef>
                <a:spcPts val="600"/>
              </a:spcBef>
              <a:spcAft>
                <a:spcPts val="600"/>
              </a:spcAf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Оценка фильма с точки зрения представления основной идеи (приёмы, представление героев и проч. — то есть о том, КАК автор фильма доносит до зрителя идею фильма).</a:t>
            </a: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3759DF2-9238-4DFA-A436-D1C8E1E84206}"/>
              </a:ext>
            </a:extLst>
          </p:cNvPr>
          <p:cNvSpPr txBox="1"/>
          <p:nvPr/>
        </p:nvSpPr>
        <p:spPr>
          <a:xfrm>
            <a:off x="2279789" y="3919"/>
            <a:ext cx="7632423" cy="712824"/>
          </a:xfrm>
          <a:prstGeom prst="rect">
            <a:avLst/>
          </a:prstGeom>
          <a:no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«Бумеранг»</a:t>
            </a:r>
          </a:p>
        </p:txBody>
      </p:sp>
      <p:pic>
        <p:nvPicPr>
          <p:cNvPr id="2" name="Рисунок 1">
            <a:extLst>
              <a:ext uri="{FF2B5EF4-FFF2-40B4-BE49-F238E27FC236}">
                <a16:creationId xmlns:a16="http://schemas.microsoft.com/office/drawing/2014/main" id="{A75BEC17-5AFD-F6E6-F981-CAC442C05F5A}"/>
              </a:ext>
            </a:extLst>
          </p:cNvPr>
          <p:cNvPicPr>
            <a:picLocks noChangeAspect="1"/>
          </p:cNvPicPr>
          <p:nvPr/>
        </p:nvPicPr>
        <p:blipFill>
          <a:blip r:embed="rId2"/>
          <a:stretch>
            <a:fillRect/>
          </a:stretch>
        </p:blipFill>
        <p:spPr>
          <a:xfrm>
            <a:off x="8999240" y="122830"/>
            <a:ext cx="3068472" cy="2761625"/>
          </a:xfrm>
          <a:prstGeom prst="rect">
            <a:avLst/>
          </a:prstGeom>
        </p:spPr>
      </p:pic>
    </p:spTree>
    <p:extLst>
      <p:ext uri="{BB962C8B-B14F-4D97-AF65-F5344CB8AC3E}">
        <p14:creationId xmlns:p14="http://schemas.microsoft.com/office/powerpoint/2010/main" val="2392182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0D4DAF41-2867-1787-DA04-2BB2A48C722D}"/>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880C70F3-28AC-DCD5-E0C9-0C109C954591}"/>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21 </a:t>
            </a:r>
            <a:r>
              <a:rPr kumimoji="0" lang="ru-RU" sz="5400" b="1" i="0" u="none" strike="noStrike" kern="1200" cap="none" spc="300" normalizeH="0" baseline="0" noProof="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февраля 2025 </a:t>
            </a: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8BC48F8B-BB59-87A2-7333-A57C6441D7FA}"/>
              </a:ext>
            </a:extLst>
          </p:cNvPr>
          <p:cNvSpPr txBox="1"/>
          <p:nvPr/>
        </p:nvSpPr>
        <p:spPr>
          <a:xfrm>
            <a:off x="260350" y="1060641"/>
            <a:ext cx="11726863" cy="5679119"/>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0" u="none" strike="noStrike" kern="1200" cap="none" spc="0" normalizeH="0" baseline="0" noProof="0" dirty="0">
                <a:ln>
                  <a:noFill/>
                </a:ln>
                <a:solidFill>
                  <a:srgbClr val="C3A8BE"/>
                </a:solidFill>
                <a:effectLst/>
                <a:uLnTx/>
                <a:uFillTx/>
                <a:latin typeface="Calibri" panose="020F0502020204030204"/>
                <a:ea typeface="+mn-ea"/>
                <a:cs typeface="+mn-cs"/>
              </a:rPr>
              <a:t>1. </a:t>
            </a:r>
            <a:r>
              <a:rPr lang="ru-RU" sz="3200" dirty="0">
                <a:solidFill>
                  <a:srgbClr val="C3A8BE"/>
                </a:solidFill>
                <a:effectLst>
                  <a:outerShdw blurRad="38100" dist="38100" dir="2700000" algn="tl">
                    <a:srgbClr val="000000">
                      <a:alpha val="43137"/>
                    </a:srgbClr>
                  </a:outerShdw>
                </a:effectLst>
                <a:latin typeface="Calibri" panose="020F0502020204030204"/>
              </a:rPr>
              <a:t>Выучить скороговорки со звуком </a:t>
            </a:r>
            <a:r>
              <a:rPr lang="en-US" sz="3200" dirty="0">
                <a:solidFill>
                  <a:srgbClr val="C3A8BE"/>
                </a:solidFill>
                <a:effectLst>
                  <a:outerShdw blurRad="38100" dist="38100" dir="2700000" algn="tl">
                    <a:srgbClr val="000000">
                      <a:alpha val="43137"/>
                    </a:srgbClr>
                  </a:outerShdw>
                </a:effectLst>
                <a:latin typeface="Calibri" panose="020F0502020204030204"/>
              </a:rPr>
              <a:t>[</a:t>
            </a:r>
            <a:r>
              <a:rPr lang="ru-RU" sz="3200" dirty="0">
                <a:solidFill>
                  <a:srgbClr val="C3A8BE"/>
                </a:solidFill>
                <a:effectLst>
                  <a:outerShdw blurRad="38100" dist="38100" dir="2700000" algn="tl">
                    <a:srgbClr val="000000">
                      <a:alpha val="43137"/>
                    </a:srgbClr>
                  </a:outerShdw>
                </a:effectLst>
                <a:latin typeface="Calibri" panose="020F0502020204030204"/>
              </a:rPr>
              <a:t>ч</a:t>
            </a:r>
            <a:r>
              <a:rPr lang="en-US" sz="3200" dirty="0">
                <a:solidFill>
                  <a:srgbClr val="C3A8BE"/>
                </a:solidFill>
                <a:effectLst>
                  <a:outerShdw blurRad="38100" dist="38100" dir="2700000" algn="tl">
                    <a:srgbClr val="000000">
                      <a:alpha val="43137"/>
                    </a:srgbClr>
                  </a:outerShdw>
                </a:effectLst>
                <a:latin typeface="Calibri" panose="020F0502020204030204"/>
              </a:rPr>
              <a:t>’]</a:t>
            </a:r>
            <a:r>
              <a:rPr lang="ru-RU" sz="3200" dirty="0">
                <a:solidFill>
                  <a:srgbClr val="C3A8BE"/>
                </a:solidFill>
                <a:effectLst>
                  <a:outerShdw blurRad="38100" dist="38100" dir="2700000" algn="tl">
                    <a:srgbClr val="000000">
                      <a:alpha val="43137"/>
                    </a:srgbClr>
                  </a:outerShdw>
                </a:effectLst>
                <a:latin typeface="Calibri" panose="020F0502020204030204"/>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0" u="none" strike="noStrike" kern="1200" cap="none" spc="0" normalizeH="0" baseline="0" noProof="0" dirty="0">
                <a:ln>
                  <a:noFill/>
                </a:ln>
                <a:solidFill>
                  <a:srgbClr val="C3A8BE"/>
                </a:solidFill>
                <a:effectLst/>
                <a:uLnTx/>
                <a:uFillTx/>
                <a:latin typeface="Calibri" panose="020F0502020204030204"/>
                <a:ea typeface="+mn-ea"/>
                <a:cs typeface="+mn-cs"/>
              </a:rPr>
              <a:t>2. </a:t>
            </a:r>
            <a:r>
              <a:rPr kumimoji="0" lang="ru-RU" sz="3200" b="0" i="0" u="none" strike="noStrike" kern="1200" cap="none" spc="0" normalizeH="0" baseline="0" noProof="0" dirty="0">
                <a:ln>
                  <a:noFill/>
                </a:ln>
                <a:solidFill>
                  <a:srgbClr val="C3A8BE"/>
                </a:solidFill>
                <a:effectLst>
                  <a:outerShdw blurRad="38100" dist="38100" dir="2700000" algn="tl">
                    <a:srgbClr val="000000">
                      <a:alpha val="43137"/>
                    </a:srgbClr>
                  </a:outerShdw>
                </a:effectLst>
                <a:uLnTx/>
                <a:uFillTx/>
                <a:latin typeface="Calibri" panose="020F0502020204030204"/>
                <a:ea typeface="+mn-ea"/>
                <a:cs typeface="+mn-cs"/>
              </a:rPr>
              <a:t>По фильму «Бумеранг». Ответить на вопросы, заданные на уроке. Оценить фильм с точки зрения представления основной идеи (приёмы, представление героев и проч. — то есть КАК автор фильма доносит до зрителя идею фильма).</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3. «Мама для мамонтёнка». Посмотреть мультфильм, сформулировать основную идею (с точки зрения взрослого человека, психолога). Описать главных героев и события, переложив всё на реальную жизнь.</a:t>
            </a:r>
            <a:endPar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5426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BF5C10C1-D6F5-E1D6-9FAA-79A9E7CC0ED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BC417738-ADCB-D729-86E7-1076CB9FB1C2}"/>
              </a:ext>
            </a:extLst>
          </p:cNvPr>
          <p:cNvPicPr>
            <a:picLocks noChangeAspect="1"/>
          </p:cNvPicPr>
          <p:nvPr/>
        </p:nvPicPr>
        <p:blipFill>
          <a:blip r:embed="rId2"/>
          <a:stretch>
            <a:fillRect/>
          </a:stretch>
        </p:blipFill>
        <p:spPr>
          <a:xfrm>
            <a:off x="100464" y="317116"/>
            <a:ext cx="7249217" cy="5436913"/>
          </a:xfrm>
          <a:prstGeom prst="rect">
            <a:avLst/>
          </a:prstGeom>
        </p:spPr>
      </p:pic>
      <p:sp>
        <p:nvSpPr>
          <p:cNvPr id="5" name="TextBox 4">
            <a:extLst>
              <a:ext uri="{FF2B5EF4-FFF2-40B4-BE49-F238E27FC236}">
                <a16:creationId xmlns:a16="http://schemas.microsoft.com/office/drawing/2014/main" id="{B50EB2CF-D6A6-6C5D-3203-6E60B78B9BC5}"/>
              </a:ext>
            </a:extLst>
          </p:cNvPr>
          <p:cNvSpPr txBox="1"/>
          <p:nvPr/>
        </p:nvSpPr>
        <p:spPr>
          <a:xfrm>
            <a:off x="7450145" y="80917"/>
            <a:ext cx="4741855" cy="59093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pple-system"/>
                <a:ea typeface="+mn-ea"/>
                <a:cs typeface="+mn-cs"/>
              </a:rPr>
              <a:t>      В июне 1977 года в Магаданской области во время вскрытия предполагаемого золотоносного рудника бульдозерист А. В. Логачёв сдвинул пласт грунта и увидел какой-то рыжий предмет. При ближайшем рассмотрении стало ясно, что найдено тело доисторического животного. На место находки были вызваны специалисты из Москвы. Прибыв на место, ученые откопали находку полностью. Оказалось, что это мамонтенок возрастом примерно от 6 до 8 месяцев, "мальчик". Его назвали Димой в честь ключа Димы, около которого его нашли. Находка стала настоящей сенсацией в мировой археологии — сохранность тела оценивается как почти 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pple-system"/>
                <a:ea typeface="+mn-ea"/>
                <a:cs typeface="+mn-cs"/>
              </a:rPr>
              <a:t>      Как предполагают ученые, примерно 13-14 тысяч лет назад мамонтенок упал в яму, заполненную грязью и водой, не смог из нее выбраться и погиб. Возможно, это случилось потому, что он оказался без матери.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800D0D54-A83F-33C4-4950-49D516A3A2F7}"/>
              </a:ext>
            </a:extLst>
          </p:cNvPr>
          <p:cNvSpPr txBox="1"/>
          <p:nvPr/>
        </p:nvSpPr>
        <p:spPr>
          <a:xfrm>
            <a:off x="280093" y="5894553"/>
            <a:ext cx="1191190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pple-system"/>
                <a:ea typeface="+mn-ea"/>
                <a:cs typeface="+mn-cs"/>
              </a:rPr>
              <a:t>      Эта печальная история так тронула писательницу </a:t>
            </a:r>
            <a:r>
              <a:rPr kumimoji="0" lang="ru-RU" sz="1800" b="0" i="1" u="none" strike="noStrike" kern="1200" cap="none" spc="0" normalizeH="0" baseline="0" noProof="0" dirty="0">
                <a:ln>
                  <a:noFill/>
                </a:ln>
                <a:solidFill>
                  <a:prstClr val="black"/>
                </a:solidFill>
                <a:effectLst/>
                <a:uLnTx/>
                <a:uFillTx/>
                <a:latin typeface="-apple-system"/>
                <a:ea typeface="+mn-ea"/>
                <a:cs typeface="+mn-cs"/>
              </a:rPr>
              <a:t>Дину Непомнящую</a:t>
            </a:r>
            <a:r>
              <a:rPr kumimoji="0" lang="ru-RU" sz="1800" b="0" i="0" u="none" strike="noStrike" kern="1200" cap="none" spc="0" normalizeH="0" baseline="0" noProof="0" dirty="0">
                <a:ln>
                  <a:noFill/>
                </a:ln>
                <a:solidFill>
                  <a:prstClr val="black"/>
                </a:solidFill>
                <a:effectLst/>
                <a:uLnTx/>
                <a:uFillTx/>
                <a:latin typeface="-apple-system"/>
                <a:ea typeface="+mn-ea"/>
                <a:cs typeface="+mn-cs"/>
              </a:rPr>
              <a:t>, что она написала короткий детский рассказ про Мамонтенка, который пережил Вечную мерзлоту, оттаял и стал искать свою маму.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328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B64BC5-DC88-4934-B5B5-905F3FD4BA88}"/>
              </a:ext>
            </a:extLst>
          </p:cNvPr>
          <p:cNvSpPr txBox="1"/>
          <p:nvPr/>
        </p:nvSpPr>
        <p:spPr>
          <a:xfrm>
            <a:off x="4353560" y="5191760"/>
            <a:ext cx="34848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Мой день</a:t>
            </a:r>
          </a:p>
        </p:txBody>
      </p:sp>
      <p:sp>
        <p:nvSpPr>
          <p:cNvPr id="2" name="TextBox 1">
            <a:extLst>
              <a:ext uri="{FF2B5EF4-FFF2-40B4-BE49-F238E27FC236}">
                <a16:creationId xmlns:a16="http://schemas.microsoft.com/office/drawing/2014/main" id="{663AD8C3-9190-A47F-1B8E-545EFE0D1B3B}"/>
              </a:ext>
            </a:extLst>
          </p:cNvPr>
          <p:cNvSpPr txBox="1"/>
          <p:nvPr/>
        </p:nvSpPr>
        <p:spPr>
          <a:xfrm>
            <a:off x="965200" y="477520"/>
            <a:ext cx="11033760"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8000" b="1" i="0" u="none" strike="noStrike" kern="1200" cap="none" spc="0" normalizeH="0" baseline="0" noProof="0" dirty="0">
                <a:ln w="12700">
                  <a:solidFill>
                    <a:srgbClr val="4472C4"/>
                  </a:solidFill>
                  <a:prstDash val="solid"/>
                </a:ln>
                <a:solidFill>
                  <a:srgbClr val="002060"/>
                </a:solidFill>
                <a:effectLst>
                  <a:outerShdw dist="38100" dir="2640000" algn="bl" rotWithShape="0">
                    <a:srgbClr val="4472C4"/>
                  </a:outerShdw>
                </a:effectLst>
                <a:uLnTx/>
                <a:uFillTx/>
                <a:latin typeface="Calibri" panose="020F0502020204030204"/>
                <a:ea typeface="+mn-ea"/>
                <a:cs typeface="+mn-cs"/>
              </a:rPr>
              <a:t>День.</a:t>
            </a:r>
            <a:br>
              <a:rPr kumimoji="0" lang="ru-RU" sz="8000" b="1" i="0" u="none" strike="noStrike" kern="1200" cap="none" spc="0" normalizeH="0" baseline="0" noProof="0" dirty="0">
                <a:ln w="12700">
                  <a:solidFill>
                    <a:srgbClr val="4472C4"/>
                  </a:solidFill>
                  <a:prstDash val="solid"/>
                </a:ln>
                <a:solidFill>
                  <a:srgbClr val="002060"/>
                </a:solidFill>
                <a:effectLst>
                  <a:outerShdw dist="38100" dir="2640000" algn="bl" rotWithShape="0">
                    <a:srgbClr val="4472C4"/>
                  </a:outerShdw>
                </a:effectLst>
                <a:uLnTx/>
                <a:uFillTx/>
                <a:latin typeface="Calibri" panose="020F0502020204030204"/>
                <a:ea typeface="+mn-ea"/>
                <a:cs typeface="+mn-cs"/>
              </a:rPr>
            </a:br>
            <a:r>
              <a:rPr kumimoji="0" lang="ru-RU" sz="8000" b="1" i="0" u="none" strike="noStrike" kern="1200" cap="none" spc="0" normalizeH="0" baseline="0" noProof="0" dirty="0">
                <a:ln w="12700">
                  <a:solidFill>
                    <a:srgbClr val="4472C4"/>
                  </a:solidFill>
                  <a:prstDash val="solid"/>
                </a:ln>
                <a:solidFill>
                  <a:srgbClr val="002060"/>
                </a:solidFill>
                <a:effectLst>
                  <a:outerShdw dist="38100" dir="2640000" algn="bl" rotWithShape="0">
                    <a:srgbClr val="4472C4"/>
                  </a:outerShdw>
                </a:effectLst>
                <a:uLnTx/>
                <a:uFillTx/>
                <a:latin typeface="Calibri" panose="020F0502020204030204"/>
                <a:ea typeface="+mn-ea"/>
                <a:cs typeface="+mn-cs"/>
              </a:rPr>
              <a:t>Будни. Домашние дела. Отдых. Увлечения.</a:t>
            </a:r>
          </a:p>
        </p:txBody>
      </p:sp>
    </p:spTree>
    <p:extLst>
      <p:ext uri="{BB962C8B-B14F-4D97-AF65-F5344CB8AC3E}">
        <p14:creationId xmlns:p14="http://schemas.microsoft.com/office/powerpoint/2010/main" val="2490927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B64BC5-DC88-4934-B5B5-905F3FD4BA88}"/>
              </a:ext>
            </a:extLst>
          </p:cNvPr>
          <p:cNvSpPr txBox="1"/>
          <p:nvPr/>
        </p:nvSpPr>
        <p:spPr>
          <a:xfrm>
            <a:off x="4353560" y="223520"/>
            <a:ext cx="34848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Мой день</a:t>
            </a:r>
          </a:p>
        </p:txBody>
      </p:sp>
      <p:sp>
        <p:nvSpPr>
          <p:cNvPr id="2" name="TextBox 1">
            <a:extLst>
              <a:ext uri="{FF2B5EF4-FFF2-40B4-BE49-F238E27FC236}">
                <a16:creationId xmlns:a16="http://schemas.microsoft.com/office/drawing/2014/main" id="{CD1B5EAF-1C25-CEBE-E247-5D02C6F2C3CD}"/>
              </a:ext>
            </a:extLst>
          </p:cNvPr>
          <p:cNvSpPr txBox="1"/>
          <p:nvPr/>
        </p:nvSpPr>
        <p:spPr>
          <a:xfrm>
            <a:off x="507999" y="1675170"/>
            <a:ext cx="11188281" cy="4742773"/>
          </a:xfrm>
          <a:prstGeom prst="rect">
            <a:avLst/>
          </a:prstGeom>
          <a:noFill/>
        </p:spPr>
        <p:txBody>
          <a:bodyPr wrap="square">
            <a:spAutoFit/>
          </a:bodyPr>
          <a:lstStyle/>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161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1.</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161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Лена, ты встаёшь рано?</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Да, обычно рано,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часо́в</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7.</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ложи́шься</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спать тоже рано?</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Да.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Ве́чером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мне уже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хо́чется</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спать. И я не могу что-то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ложусь спать часов в 10-11.</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2250"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Зна́чит</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ты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жа́воронок</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2250"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Да, я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жа́воронок</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ты?</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сова́. Я не люблю́ рано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встава́ть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по́здно</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ложу́сь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спать. Мне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тру́дно</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что-то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у́тром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ве́чером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могу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всё. </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5476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054" name="Picture 6" descr="Более 205 500 работ на тему «голубь»: стоковые фото ...">
            <a:extLst>
              <a:ext uri="{FF2B5EF4-FFF2-40B4-BE49-F238E27FC236}">
                <a16:creationId xmlns:a16="http://schemas.microsoft.com/office/drawing/2014/main" id="{2C0B652D-AF7C-3104-388C-55DA2D1F6D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6193" y="1726159"/>
            <a:ext cx="1943100" cy="18288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B64BC5-DC88-4934-B5B5-905F3FD4BA88}"/>
              </a:ext>
            </a:extLst>
          </p:cNvPr>
          <p:cNvSpPr txBox="1"/>
          <p:nvPr/>
        </p:nvSpPr>
        <p:spPr>
          <a:xfrm>
            <a:off x="4353560" y="223520"/>
            <a:ext cx="34848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Мой день</a:t>
            </a:r>
          </a:p>
        </p:txBody>
      </p:sp>
      <p:sp>
        <p:nvSpPr>
          <p:cNvPr id="2" name="TextBox 1">
            <a:extLst>
              <a:ext uri="{FF2B5EF4-FFF2-40B4-BE49-F238E27FC236}">
                <a16:creationId xmlns:a16="http://schemas.microsoft.com/office/drawing/2014/main" id="{CD1B5EAF-1C25-CEBE-E247-5D02C6F2C3CD}"/>
              </a:ext>
            </a:extLst>
          </p:cNvPr>
          <p:cNvSpPr txBox="1"/>
          <p:nvPr/>
        </p:nvSpPr>
        <p:spPr>
          <a:xfrm>
            <a:off x="507999" y="1675170"/>
            <a:ext cx="11188281" cy="4742773"/>
          </a:xfrm>
          <a:prstGeom prst="rect">
            <a:avLst/>
          </a:prstGeom>
          <a:noFill/>
        </p:spPr>
        <p:txBody>
          <a:bodyPr wrap="square">
            <a:spAutoFit/>
          </a:bodyPr>
          <a:lstStyle/>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161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1.</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161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Лена, ты встаёшь рано?</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Да, обычно рано,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часо́в</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7.</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ложи́шься</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спать тоже рано?</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Да.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Ве́чером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мне уже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хо́чется</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спать. И я не могу что-то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ложусь спать часов в 10-11.</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2250"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Зна́чит</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ты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жа́воронок</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2250"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Да, я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жа́воронок</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ты?</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сова́. Я не люблю́ рано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встава́ть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по́здно</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ложу́сь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спать. Мне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тру́дно</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что-то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у́тром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ве́чером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могу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всё. </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2910BBBE-E560-046F-C2D6-BEF56E26E1D7}"/>
              </a:ext>
            </a:extLst>
          </p:cNvPr>
          <p:cNvSpPr txBox="1"/>
          <p:nvPr/>
        </p:nvSpPr>
        <p:spPr>
          <a:xfrm>
            <a:off x="6245087" y="2088152"/>
            <a:ext cx="47853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жаворонки—совы—голуби</a:t>
            </a:r>
          </a:p>
        </p:txBody>
      </p:sp>
      <p:pic>
        <p:nvPicPr>
          <p:cNvPr id="2050" name="Picture 2" descr="Более 6 300 работ на тему «жаворонок»: стоковые фото ...">
            <a:extLst>
              <a:ext uri="{FF2B5EF4-FFF2-40B4-BE49-F238E27FC236}">
                <a16:creationId xmlns:a16="http://schemas.microsoft.com/office/drawing/2014/main" id="{59DEB535-86C7-0C31-A5F3-3AFC659AD7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604" y="1089569"/>
            <a:ext cx="1558483" cy="145511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480 003 рез. по запросу «Сова» — изображения, стоковые ...">
            <a:extLst>
              <a:ext uri="{FF2B5EF4-FFF2-40B4-BE49-F238E27FC236}">
                <a16:creationId xmlns:a16="http://schemas.microsoft.com/office/drawing/2014/main" id="{75A19325-B89D-E0A9-5D08-72D6D85E25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9694" y="223520"/>
            <a:ext cx="19431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64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B64BC5-DC88-4934-B5B5-905F3FD4BA88}"/>
              </a:ext>
            </a:extLst>
          </p:cNvPr>
          <p:cNvSpPr txBox="1"/>
          <p:nvPr/>
        </p:nvSpPr>
        <p:spPr>
          <a:xfrm>
            <a:off x="4353560" y="223520"/>
            <a:ext cx="34848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Мой день</a:t>
            </a:r>
          </a:p>
        </p:txBody>
      </p:sp>
      <p:sp>
        <p:nvSpPr>
          <p:cNvPr id="2" name="TextBox 1">
            <a:extLst>
              <a:ext uri="{FF2B5EF4-FFF2-40B4-BE49-F238E27FC236}">
                <a16:creationId xmlns:a16="http://schemas.microsoft.com/office/drawing/2014/main" id="{DF3F36C2-A7FD-7043-4E39-EA02BD9A59E9}"/>
              </a:ext>
            </a:extLst>
          </p:cNvPr>
          <p:cNvSpPr txBox="1"/>
          <p:nvPr/>
        </p:nvSpPr>
        <p:spPr>
          <a:xfrm>
            <a:off x="1266092" y="1675170"/>
            <a:ext cx="10245188" cy="4245008"/>
          </a:xfrm>
          <a:prstGeom prst="rect">
            <a:avLst/>
          </a:prstGeom>
          <a:noFill/>
        </p:spPr>
        <p:txBody>
          <a:bodyPr wrap="square">
            <a:spAutoFit/>
          </a:bodyPr>
          <a:lstStyle/>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2.</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Лючи́я</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где вы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бы́ли</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субботу? Я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звони́л</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вам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мно́го</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раз, но вас не́ было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до́ма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Lst>
              <a:defRPr/>
            </a:pPr>
            <a:r>
              <a:rPr kumimoji="0" lang="ru-RU" sz="2400" b="0" i="0" u="none" strike="noStrike" kern="1200" cap="none" spc="0" normalizeH="0" baseline="0" noProof="0" dirty="0">
                <a:ln>
                  <a:noFill/>
                </a:ln>
                <a:solidFill>
                  <a:srgbClr val="3F4754"/>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суббо́ту</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много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гуля́ла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была́ на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Кра́сной</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пло́щади</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Но́вом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Арба́те</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ве́чером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ходи́ла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цирк.</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Lst>
              <a:defRPr/>
            </a:pPr>
            <a:r>
              <a:rPr kumimoji="0" lang="ru-RU" sz="2400" b="0" i="0" u="none" strike="noStrike" kern="1200" cap="none" spc="0" normalizeH="0" baseline="0" noProof="0" dirty="0">
                <a:ln>
                  <a:noFill/>
                </a:ln>
                <a:solidFill>
                  <a:srgbClr val="3F4754"/>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како́й</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цирк? На Цветном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бульва́ре</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или на Воробьёвых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гора́х</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3F4754"/>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 Воробьёвых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гора́х</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Это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но́вый</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цирк.</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39395" algn="l"/>
              </a:tabLst>
              <a:defRPr/>
            </a:pPr>
            <a:r>
              <a:rPr kumimoji="0" lang="ru-RU" sz="2400" b="0" i="0" u="none" strike="noStrike" kern="1200" cap="none" spc="0" normalizeH="0" baseline="0" noProof="0" dirty="0">
                <a:ln>
                  <a:noFill/>
                </a:ln>
                <a:solidFill>
                  <a:srgbClr val="3F4754"/>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Тебе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понра́вилось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Lst>
              <a:defRPr/>
            </a:pPr>
            <a:r>
              <a:rPr kumimoji="0" lang="ru-RU" sz="2400" b="0" i="0" u="none" strike="noStrike" kern="1200" cap="none" spc="0" normalizeH="0" baseline="0" noProof="0" dirty="0">
                <a:ln>
                  <a:noFill/>
                </a:ln>
                <a:solidFill>
                  <a:srgbClr val="3F4754"/>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О́чень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хочу пойти́ ещё раз.</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5089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B64BC5-DC88-4934-B5B5-905F3FD4BA88}"/>
              </a:ext>
            </a:extLst>
          </p:cNvPr>
          <p:cNvSpPr txBox="1"/>
          <p:nvPr/>
        </p:nvSpPr>
        <p:spPr>
          <a:xfrm>
            <a:off x="4353560" y="223520"/>
            <a:ext cx="34848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Мой день</a:t>
            </a:r>
          </a:p>
        </p:txBody>
      </p:sp>
      <p:sp>
        <p:nvSpPr>
          <p:cNvPr id="3" name="TextBox 2">
            <a:extLst>
              <a:ext uri="{FF2B5EF4-FFF2-40B4-BE49-F238E27FC236}">
                <a16:creationId xmlns:a16="http://schemas.microsoft.com/office/drawing/2014/main" id="{E673B52F-B444-3CB9-C446-FCDAF6B42AB5}"/>
              </a:ext>
            </a:extLst>
          </p:cNvPr>
          <p:cNvSpPr txBox="1"/>
          <p:nvPr/>
        </p:nvSpPr>
        <p:spPr>
          <a:xfrm>
            <a:off x="2411605" y="1374911"/>
            <a:ext cx="8762162" cy="5156412"/>
          </a:xfrm>
          <a:prstGeom prst="rect">
            <a:avLst/>
          </a:prstGeom>
          <a:noFill/>
        </p:spPr>
        <p:txBody>
          <a:bodyPr wrap="square">
            <a:spAutoFit/>
          </a:bodyPr>
          <a:lstStyle/>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161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3.</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Здра́вствуйте</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Та́ня</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Здра́вствуйте</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Викто́рия</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Как дела́?</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Спаси́бо</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всё в порядке. А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ва́ши</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Всё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норма́льно</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Викто́рия</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вы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собира́етесь</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де́лать</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выходны́е</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дни?</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Ничего. В субботу и в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воскресе́нье</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отдыха́ю</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хочу́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пригласи́ть</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вас в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го́сти</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Бу́дут</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мои́ друзья, мои́ родители и мой брат.</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Спасибо за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приглаше́ние</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обяза́тельно</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приду! А когда́?</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субботу, в 5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часо́в</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До </a:t>
            </a:r>
            <a:r>
              <a:rPr kumimoji="0" lang="ru-RU" sz="20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встре́чи</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9839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B64BC5-DC88-4934-B5B5-905F3FD4BA88}"/>
              </a:ext>
            </a:extLst>
          </p:cNvPr>
          <p:cNvSpPr txBox="1"/>
          <p:nvPr/>
        </p:nvSpPr>
        <p:spPr>
          <a:xfrm>
            <a:off x="4353560" y="223520"/>
            <a:ext cx="34848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Мой день</a:t>
            </a:r>
          </a:p>
        </p:txBody>
      </p:sp>
      <p:sp>
        <p:nvSpPr>
          <p:cNvPr id="4" name="TextBox 3">
            <a:extLst>
              <a:ext uri="{FF2B5EF4-FFF2-40B4-BE49-F238E27FC236}">
                <a16:creationId xmlns:a16="http://schemas.microsoft.com/office/drawing/2014/main" id="{8E9CA879-2B1B-7F80-2871-FAAFC7AA7242}"/>
              </a:ext>
            </a:extLst>
          </p:cNvPr>
          <p:cNvSpPr txBox="1"/>
          <p:nvPr/>
        </p:nvSpPr>
        <p:spPr>
          <a:xfrm>
            <a:off x="1838066" y="1464154"/>
            <a:ext cx="8089705" cy="4922310"/>
          </a:xfrm>
          <a:prstGeom prst="rect">
            <a:avLst/>
          </a:prstGeom>
          <a:noFill/>
        </p:spPr>
        <p:txBody>
          <a:bodyPr wrap="square">
            <a:spAutoFit/>
          </a:bodyPr>
          <a:lstStyle/>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1615" algn="l"/>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4.</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600"/>
              </a:spcAft>
              <a:buClrTx/>
              <a:buSzTx/>
              <a:buFontTx/>
              <a:buNone/>
              <a:tabLst>
                <a:tab pos="205105" algn="l"/>
                <a:tab pos="225425" algn="l"/>
              </a:tabLst>
              <a:defRPr/>
            </a:pPr>
            <a:r>
              <a:rPr kumimoji="0" lang="ru-RU"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Мне </a:t>
            </a:r>
            <a:r>
              <a:rPr kumimoji="0" lang="ru-RU" sz="2400" b="1"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не́когда</a:t>
            </a:r>
            <a:r>
              <a:rPr kumimoji="0" lang="ru-RU"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415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Когда ты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бу́дешь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обе́дать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415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не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бу́ду</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обе́дать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Мне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не́когда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когда́ ты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бу́дешь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ужинать?</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не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бу́ду</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у́жинать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Мне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не́когда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Но ты,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коне́чно</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за́втракала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сего́дня</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Нет, не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за́втракала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Мне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не́когда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Тебе́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не́когда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что ты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де́лаешь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у́тром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днём и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ве́чером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Ка́ждый</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день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у́тром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днём и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ве́чером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учу́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ру́сский</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язы́к</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5552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B64BC5-DC88-4934-B5B5-905F3FD4BA88}"/>
              </a:ext>
            </a:extLst>
          </p:cNvPr>
          <p:cNvSpPr txBox="1"/>
          <p:nvPr/>
        </p:nvSpPr>
        <p:spPr>
          <a:xfrm>
            <a:off x="4353560" y="223520"/>
            <a:ext cx="34848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Мой день</a:t>
            </a:r>
          </a:p>
        </p:txBody>
      </p:sp>
      <p:sp>
        <p:nvSpPr>
          <p:cNvPr id="2" name="TextBox 1">
            <a:extLst>
              <a:ext uri="{FF2B5EF4-FFF2-40B4-BE49-F238E27FC236}">
                <a16:creationId xmlns:a16="http://schemas.microsoft.com/office/drawing/2014/main" id="{641AC99B-D951-D7FD-3B74-7C81F8280F98}"/>
              </a:ext>
            </a:extLst>
          </p:cNvPr>
          <p:cNvSpPr txBox="1"/>
          <p:nvPr/>
        </p:nvSpPr>
        <p:spPr>
          <a:xfrm>
            <a:off x="974690" y="1444058"/>
            <a:ext cx="10526542" cy="4742773"/>
          </a:xfrm>
          <a:prstGeom prst="rect">
            <a:avLst/>
          </a:prstGeom>
          <a:noFill/>
        </p:spPr>
        <p:txBody>
          <a:bodyPr wrap="square">
            <a:spAutoFit/>
          </a:bodyPr>
          <a:lstStyle/>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5.</a:t>
            </a: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Анто́н</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ты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собира́ешься</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ве́чером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бу́ду</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слу́шать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му́зыку</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купи́л</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но́вые</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кассе́ты</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Пото́м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бу́ду</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смотре́ть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телеви́зор</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у́жинать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по́сле</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у́жина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гуля́ть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друзья́ми</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что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бу́дет</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твоя́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ма́ма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Она́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бу́дет</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стира́ть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пото́м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гото́вить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у́жин</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пото́м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мы́ть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посу́ду</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пото́м</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что-то ещё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де́лать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ты ей не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помо́жешь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05105" marR="0" lvl="0" indent="-205105" algn="l" defTabSz="914400" rtl="0" eaLnBrk="1" fontAlgn="auto" latinLnBrk="0" hangingPunct="1">
              <a:lnSpc>
                <a:spcPct val="107000"/>
              </a:lnSpc>
              <a:spcBef>
                <a:spcPts val="0"/>
              </a:spcBef>
              <a:spcAft>
                <a:spcPts val="800"/>
              </a:spcAft>
              <a:buClrTx/>
              <a:buSzTx/>
              <a:buFontTx/>
              <a:buNone/>
              <a:tabLst>
                <a:tab pos="205105" algn="l"/>
                <a:tab pos="225425" algn="l"/>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о́чень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хочу́ ей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помо́чь</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Но мне </a:t>
            </a:r>
            <a:r>
              <a:rPr kumimoji="0" lang="ru-RU" sz="2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не́когда</a:t>
            </a: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5578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B64BC5-DC88-4934-B5B5-905F3FD4BA88}"/>
              </a:ext>
            </a:extLst>
          </p:cNvPr>
          <p:cNvSpPr txBox="1"/>
          <p:nvPr/>
        </p:nvSpPr>
        <p:spPr>
          <a:xfrm>
            <a:off x="4353560" y="223520"/>
            <a:ext cx="34848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Мой день</a:t>
            </a:r>
          </a:p>
        </p:txBody>
      </p:sp>
      <p:sp>
        <p:nvSpPr>
          <p:cNvPr id="6" name="TextBox 5">
            <a:extLst>
              <a:ext uri="{FF2B5EF4-FFF2-40B4-BE49-F238E27FC236}">
                <a16:creationId xmlns:a16="http://schemas.microsoft.com/office/drawing/2014/main" id="{D58918FE-7963-4410-AB5F-271314E27331}"/>
              </a:ext>
            </a:extLst>
          </p:cNvPr>
          <p:cNvSpPr txBox="1"/>
          <p:nvPr/>
        </p:nvSpPr>
        <p:spPr>
          <a:xfrm>
            <a:off x="289560" y="1055321"/>
            <a:ext cx="11612880" cy="5802679"/>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6. </a:t>
            </a:r>
            <a:r>
              <a:rPr kumimoji="0" lang="ru-RU"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Прочитайте текст. Перечислите, что делал главный герой в течение дня. Скажите, можно ли назвать этого человека деловым?</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ru-RU" sz="1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ДЕЛОВОЙ ЧЕЛОВЕК</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226695" algn="just" defTabSz="914400" rtl="0" eaLnBrk="1" fontAlgn="auto" latinLnBrk="0" hangingPunct="1">
              <a:lnSpc>
                <a:spcPct val="140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воскресе́нье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реши́л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убра́ть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кварти́ру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Сде́лать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ну́жно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бы́ло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мно́го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пропылесо́сить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ковры́,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вы́тереть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пыль,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помы́ть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полы́,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постира́ть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погла́дить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бельё.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Поэ́тому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подня́лся</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де́вять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утра́,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включи́л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утю́г</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что́бы</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погла́дить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себе́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кое-каку́ю</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оде́жду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пусти́л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ва́нну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во́ду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что́бы</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кое-что́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постира́ть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поста́вил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на газ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ча́йник</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на́чал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пылесо́сить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ковёр у себя́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ко́мнате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вдруг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вспо́мнил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обеща́л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забежа́ть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прия́телю</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помо́чь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ему́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реши́ть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зада́чу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матема́тике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Через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де́сять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мину́т</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был у него́. Мы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на́чали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реша́ть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зада́чу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но тут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вспо́мнил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обеща́л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роди́телям</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покра́сить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дверь. Через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три́дцать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мину́т</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был у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роди́телей</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на́чал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кра́сить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дверь. Дверь была́ уже́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покра́шена</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наполови́ну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но тут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вспо́мнил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обеща́л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свое́й</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сосе́дке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у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кото́рой</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неда́вно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был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сде́лан</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ремо́нт</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кварти́ре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помо́чь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пове́сить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сте́ну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кни́жные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по́лки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то́лько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успе́л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кри́кнуть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роди́телям</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что́бы</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без меня́ ничего́ не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тро́гали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бро́сился</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лови́ть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такси́. Мы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до́лго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обсужда́ли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сосе́дкой</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где́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лу́чше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всего́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бу́дут</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смотре́ться</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э́ти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по́лки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заодно́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поболта́ли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то́м</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и у меня́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кварти́ре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бы́ло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бы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непло́хо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побели́ть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потолки́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перекле́ить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обо́и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Пото́м</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она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попроси́ла</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меня́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отремонти́ровать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пылесо́с</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поду́мал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рабо́ты</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хва́тит</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ве́чера</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Вдруг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вспо́мнил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у меня́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до́ма</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снят с огня́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ча́йник</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закры́та</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ва́нной</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вода́ и не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вы́ключен</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утю́г</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пылесо́с</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6532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B64BC5-DC88-4934-B5B5-905F3FD4BA88}"/>
              </a:ext>
            </a:extLst>
          </p:cNvPr>
          <p:cNvSpPr txBox="1"/>
          <p:nvPr/>
        </p:nvSpPr>
        <p:spPr>
          <a:xfrm>
            <a:off x="4353560" y="223520"/>
            <a:ext cx="34848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Мой день</a:t>
            </a:r>
          </a:p>
        </p:txBody>
      </p:sp>
      <p:sp>
        <p:nvSpPr>
          <p:cNvPr id="6" name="TextBox 5">
            <a:extLst>
              <a:ext uri="{FF2B5EF4-FFF2-40B4-BE49-F238E27FC236}">
                <a16:creationId xmlns:a16="http://schemas.microsoft.com/office/drawing/2014/main" id="{D58918FE-7963-4410-AB5F-271314E27331}"/>
              </a:ext>
            </a:extLst>
          </p:cNvPr>
          <p:cNvSpPr txBox="1"/>
          <p:nvPr/>
        </p:nvSpPr>
        <p:spPr>
          <a:xfrm>
            <a:off x="289560" y="1055321"/>
            <a:ext cx="11612880" cy="5802679"/>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6. </a:t>
            </a:r>
            <a:r>
              <a:rPr kumimoji="0" lang="ru-RU"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Прочитайте текст. Перечислите, что делал главный герой в течение дня. Скажите, можно ли назвать этого человека деловым?</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ru-RU" sz="1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ДЕЛОВОЙ ЧЕЛОВЕК</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226695" algn="just" defTabSz="914400" rtl="0" eaLnBrk="1" fontAlgn="auto" latinLnBrk="0" hangingPunct="1">
              <a:lnSpc>
                <a:spcPct val="140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воскресе́нье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реши́л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убра́ть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кварти́ру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Сде́лать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ну́жно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бы́ло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мно́го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пропылесо́сить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ковры́,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вы́тереть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пыль,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помы́ть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полы́,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постира́ть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погла́дить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бельё.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Поэ́тому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подня́лся</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де́вять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утра́,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включи́л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утю́г</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что́бы</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погла́дить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себе́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кое-каку́ю</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оде́жду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пусти́л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ва́нну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во́ду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что́бы</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кое-что́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постира́ть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поста́вил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на газ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ча́йник</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на́чал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пылесо́сить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ковёр у себя́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ко́мнате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вдруг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вспо́мнил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обеща́л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забежа́ть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прия́телю</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помо́чь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ему́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реши́ть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зада́чу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матема́тике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Через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де́сять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мину́т</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был у него́. Мы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на́чали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реша́ть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зада́чу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но тут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вспо́мнил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обеща́л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роди́телям</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покра́сить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дверь. Через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три́дцать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мину́т</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был у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роди́телей</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на́чал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кра́сить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дверь. Дверь была́ уже́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покра́шена</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наполови́ну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но тут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вспо́мнил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обеща́л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свое́й</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сосе́дке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у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кото́рой</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неда́вно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был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сде́лан</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ремо́нт</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кварти́ре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помо́чь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пове́сить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сте́ну</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кни́жные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по́лки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то́лько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успе́л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кри́кнуть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роди́телям</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что́бы</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без меня́ ничего́ не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тро́гали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бро́сился</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лови́ть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такси́. Мы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до́лго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обсужда́ли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с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сосе́дкой</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где́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лу́чше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всего́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бу́дут</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смотре́ться</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э́ти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по́лки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а заодно́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поболта́ли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то́м</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и у меня́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кварти́ре</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бы́ло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бы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непло́хо</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побели́ть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потолки́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перекле́ить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обо́и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Пото́м</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она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попроси́ла</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меня́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отремонти́ровать</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пылесо́с</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поду́мал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рабо́ты</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хва́тит</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до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ве́чера</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Вдруг 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вспо́мнил</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что у меня́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до́ма</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снят с огня́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ча́йник</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закры́та</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ва́нной</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вода́ и не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вы́ключен</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утю́г</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a:t>
            </a:r>
            <a:r>
              <a:rPr kumimoji="0" lang="ru-RU" sz="18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пылесо́с</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D7EA52D-3636-8DE1-7749-65790C9E0329}"/>
              </a:ext>
            </a:extLst>
          </p:cNvPr>
          <p:cNvSpPr txBox="1"/>
          <p:nvPr/>
        </p:nvSpPr>
        <p:spPr>
          <a:xfrm>
            <a:off x="7913245" y="1688123"/>
            <a:ext cx="39891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безалАберный</a:t>
            </a: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a:t>
            </a:r>
            <a:r>
              <a:rPr kumimoji="0" lang="ru-RU"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неорганизОванный</a:t>
            </a:r>
            <a:endPar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3879624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B64BC5-DC88-4934-B5B5-905F3FD4BA88}"/>
              </a:ext>
            </a:extLst>
          </p:cNvPr>
          <p:cNvSpPr txBox="1"/>
          <p:nvPr/>
        </p:nvSpPr>
        <p:spPr>
          <a:xfrm>
            <a:off x="4353560" y="223520"/>
            <a:ext cx="34848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Мой день</a:t>
            </a:r>
          </a:p>
        </p:txBody>
      </p:sp>
      <p:sp>
        <p:nvSpPr>
          <p:cNvPr id="3" name="TextBox 2">
            <a:extLst>
              <a:ext uri="{FF2B5EF4-FFF2-40B4-BE49-F238E27FC236}">
                <a16:creationId xmlns:a16="http://schemas.microsoft.com/office/drawing/2014/main" id="{567A10E5-30EA-5C55-20B3-F021915C8D49}"/>
              </a:ext>
            </a:extLst>
          </p:cNvPr>
          <p:cNvSpPr txBox="1"/>
          <p:nvPr/>
        </p:nvSpPr>
        <p:spPr>
          <a:xfrm>
            <a:off x="289560" y="1146850"/>
            <a:ext cx="11612880" cy="5107937"/>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1800" b="1"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Times New Roman" panose="02020603050405020304" pitchFamily="18" charset="0"/>
              </a:rPr>
              <a:t>Ответьте на вопросы.</a:t>
            </a:r>
            <a:endParaRPr kumimoji="0" lang="ru-RU" sz="18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800"/>
              </a:spcAft>
              <a:buClrTx/>
              <a:buSzTx/>
              <a:buFontTx/>
              <a:buAutoNum type="arabicPeriod"/>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Во сколько вы просыпаетесь утром?</a:t>
            </a:r>
          </a:p>
          <a:p>
            <a:pPr marL="342900" marR="0" lvl="0" indent="-342900" algn="just" defTabSz="914400" rtl="0" eaLnBrk="1" fontAlgn="auto" latinLnBrk="0" hangingPunct="1">
              <a:lnSpc>
                <a:spcPct val="100000"/>
              </a:lnSpc>
              <a:spcBef>
                <a:spcPts val="0"/>
              </a:spcBef>
              <a:spcAft>
                <a:spcPts val="800"/>
              </a:spcAft>
              <a:buClrTx/>
              <a:buSzTx/>
              <a:buFontTx/>
              <a:buAutoNum type="arabicPeriod"/>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Что у вас обычно на завтрак?</a:t>
            </a:r>
          </a:p>
          <a:p>
            <a:pPr marL="342900" marR="0" lvl="0" indent="-342900" algn="just" defTabSz="914400" rtl="0" eaLnBrk="1" fontAlgn="auto" latinLnBrk="0" hangingPunct="1">
              <a:lnSpc>
                <a:spcPct val="100000"/>
              </a:lnSpc>
              <a:spcBef>
                <a:spcPts val="0"/>
              </a:spcBef>
              <a:spcAft>
                <a:spcPts val="800"/>
              </a:spcAft>
              <a:buClrTx/>
              <a:buSzTx/>
              <a:buFontTx/>
              <a:buAutoNum type="arabicPeriod"/>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Где вы обедаете в будние дни? А в выходные?</a:t>
            </a:r>
          </a:p>
          <a:p>
            <a:pPr marL="342900" marR="0" lvl="0" indent="-342900" algn="just" defTabSz="914400" rtl="0" eaLnBrk="1" fontAlgn="auto" latinLnBrk="0" hangingPunct="1">
              <a:lnSpc>
                <a:spcPct val="100000"/>
              </a:lnSpc>
              <a:spcBef>
                <a:spcPts val="0"/>
              </a:spcBef>
              <a:spcAft>
                <a:spcPts val="800"/>
              </a:spcAft>
              <a:buClrTx/>
              <a:buSzTx/>
              <a:buFontTx/>
              <a:buAutoNum type="arabicPeriod"/>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Вы любите готовить?</a:t>
            </a:r>
          </a:p>
          <a:p>
            <a:pPr marL="342900" marR="0" lvl="0" indent="-342900" algn="just" defTabSz="914400" rtl="0" eaLnBrk="1" fontAlgn="auto" latinLnBrk="0" hangingPunct="1">
              <a:lnSpc>
                <a:spcPct val="100000"/>
              </a:lnSpc>
              <a:spcBef>
                <a:spcPts val="0"/>
              </a:spcBef>
              <a:spcAft>
                <a:spcPts val="800"/>
              </a:spcAft>
              <a:buClrTx/>
              <a:buSzTx/>
              <a:buFontTx/>
              <a:buAutoNum type="arabicPeriod"/>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Как часто вы ходите в магазин за продуктами?</a:t>
            </a:r>
          </a:p>
          <a:p>
            <a:pPr marL="342900" marR="0" lvl="0" indent="-342900" algn="just" defTabSz="914400" rtl="0" eaLnBrk="1" fontAlgn="auto" latinLnBrk="0" hangingPunct="1">
              <a:lnSpc>
                <a:spcPct val="100000"/>
              </a:lnSpc>
              <a:spcBef>
                <a:spcPts val="0"/>
              </a:spcBef>
              <a:spcAft>
                <a:spcPts val="800"/>
              </a:spcAft>
              <a:buClrTx/>
              <a:buSzTx/>
              <a:buFontTx/>
              <a:buAutoNum type="arabicPeriod"/>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Какие домашние дела вы любите, а какие, наоборот, ненавидите?</a:t>
            </a:r>
          </a:p>
          <a:p>
            <a:pPr marL="342900" marR="0" lvl="0" indent="-342900" algn="just" defTabSz="914400" rtl="0" eaLnBrk="1" fontAlgn="auto" latinLnBrk="0" hangingPunct="1">
              <a:lnSpc>
                <a:spcPct val="100000"/>
              </a:lnSpc>
              <a:spcBef>
                <a:spcPts val="0"/>
              </a:spcBef>
              <a:spcAft>
                <a:spcPts val="800"/>
              </a:spcAft>
              <a:buClrTx/>
              <a:buSzTx/>
              <a:buFontTx/>
              <a:buAutoNum type="arabicPeriod"/>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Сколько времени у вас уходит на дорогу до университета? Как вы добираетесь?</a:t>
            </a:r>
          </a:p>
          <a:p>
            <a:pPr marL="342900" marR="0" lvl="0" indent="-342900" algn="just" defTabSz="914400" rtl="0" eaLnBrk="1" fontAlgn="auto" latinLnBrk="0" hangingPunct="1">
              <a:lnSpc>
                <a:spcPct val="100000"/>
              </a:lnSpc>
              <a:spcBef>
                <a:spcPts val="0"/>
              </a:spcBef>
              <a:spcAft>
                <a:spcPts val="800"/>
              </a:spcAft>
              <a:buClrTx/>
              <a:buSzTx/>
              <a:buFontTx/>
              <a:buAutoNum type="arabicPeriod"/>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Когда и где вы готовитесь к занятиям?</a:t>
            </a:r>
          </a:p>
          <a:p>
            <a:pPr marL="342900" marR="0" lvl="0" indent="-342900" algn="just" defTabSz="914400" rtl="0" eaLnBrk="1" fontAlgn="auto" latinLnBrk="0" hangingPunct="1">
              <a:lnSpc>
                <a:spcPct val="100000"/>
              </a:lnSpc>
              <a:spcBef>
                <a:spcPts val="0"/>
              </a:spcBef>
              <a:spcAft>
                <a:spcPts val="800"/>
              </a:spcAft>
              <a:buClrTx/>
              <a:buSzTx/>
              <a:buFontTx/>
              <a:buAutoNum type="arabicPeriod"/>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Что вы делаете, если у вас есть свободное время? Как вы отдыхаете?</a:t>
            </a:r>
          </a:p>
          <a:p>
            <a:pPr marL="342900" marR="0" lvl="0" indent="-342900" algn="just" defTabSz="914400" rtl="0" eaLnBrk="1" fontAlgn="auto" latinLnBrk="0" hangingPunct="1">
              <a:lnSpc>
                <a:spcPct val="100000"/>
              </a:lnSpc>
              <a:spcBef>
                <a:spcPts val="0"/>
              </a:spcBef>
              <a:spcAft>
                <a:spcPts val="800"/>
              </a:spcAft>
              <a:buClrTx/>
              <a:buSzTx/>
              <a:buFontTx/>
              <a:buAutoNum type="arabicPeriod"/>
              <a:tabLst/>
              <a:defRPr/>
            </a:pPr>
            <a:r>
              <a:rPr kumimoji="0" lang="ru-RU"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Во сколько вы ложитесь спать?</a:t>
            </a:r>
          </a:p>
        </p:txBody>
      </p:sp>
      <p:sp>
        <p:nvSpPr>
          <p:cNvPr id="2" name="TextBox 1">
            <a:extLst>
              <a:ext uri="{FF2B5EF4-FFF2-40B4-BE49-F238E27FC236}">
                <a16:creationId xmlns:a16="http://schemas.microsoft.com/office/drawing/2014/main" id="{40FDA4BB-2CEB-D851-547F-EAB53EF2EA79}"/>
              </a:ext>
            </a:extLst>
          </p:cNvPr>
          <p:cNvSpPr txBox="1"/>
          <p:nvPr/>
        </p:nvSpPr>
        <p:spPr>
          <a:xfrm>
            <a:off x="8485632" y="329184"/>
            <a:ext cx="2828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019142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B75FFD52-81BA-AB6E-08F4-34F80A6B155A}"/>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3DC1C140-80D6-4270-8961-9BB8F9D121C4}"/>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28 февраля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110E9486-72AF-B8DB-C1AF-DAF55E771560}"/>
              </a:ext>
            </a:extLst>
          </p:cNvPr>
          <p:cNvSpPr txBox="1"/>
          <p:nvPr/>
        </p:nvSpPr>
        <p:spPr>
          <a:xfrm>
            <a:off x="260350" y="1207900"/>
            <a:ext cx="11726863" cy="5521512"/>
          </a:xfrm>
          <a:prstGeom prst="rect">
            <a:avLst/>
          </a:prstGeom>
          <a:noFill/>
        </p:spPr>
        <p:txBody>
          <a:bodyPr wrap="square">
            <a:spAutoFit/>
          </a:bodyPr>
          <a:lstStyle/>
          <a:p>
            <a:pPr marL="514350" marR="0" lvl="0" indent="-514350" algn="l" defTabSz="914400" rtl="0" eaLnBrk="1" fontAlgn="auto" latinLnBrk="0" hangingPunct="1">
              <a:lnSpc>
                <a:spcPct val="120000"/>
              </a:lnSpc>
              <a:spcBef>
                <a:spcPts val="600"/>
              </a:spcBef>
              <a:spcAft>
                <a:spcPts val="600"/>
              </a:spcAft>
              <a:buClrTx/>
              <a:buSzTx/>
              <a:buFontTx/>
              <a:buAutoNum type="arabicPeriod"/>
              <a:tabLs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Выучить скороговорки «Сшит…», «Туп…», «Из-под топота…», «На дворе…».</a:t>
            </a:r>
          </a:p>
          <a:p>
            <a:pPr marL="514350" marR="0" lvl="0" indent="-514350" algn="l" defTabSz="914400" rtl="0" eaLnBrk="1" fontAlgn="auto" latinLnBrk="0" hangingPunct="1">
              <a:lnSpc>
                <a:spcPct val="120000"/>
              </a:lnSpc>
              <a:spcBef>
                <a:spcPts val="600"/>
              </a:spcBef>
              <a:spcAft>
                <a:spcPts val="600"/>
              </a:spcAft>
              <a:buClrTx/>
              <a:buSzTx/>
              <a:buFontTx/>
              <a:buAutoNum type="arabicPeriod"/>
              <a:tabLs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 Прочитать еще раз диалоги. Выучить основные фразы. Разбиться по парам и составить диалог, похожий на прочитанные. </a:t>
            </a:r>
          </a:p>
          <a:p>
            <a:pPr marL="514350" marR="0" lvl="0" indent="-514350" algn="l" defTabSz="914400" rtl="0" eaLnBrk="1" fontAlgn="auto" latinLnBrk="0" hangingPunct="1">
              <a:lnSpc>
                <a:spcPct val="120000"/>
              </a:lnSpc>
              <a:spcBef>
                <a:spcPts val="600"/>
              </a:spcBef>
              <a:spcAft>
                <a:spcPts val="600"/>
              </a:spcAft>
              <a:buClrTx/>
              <a:buSzTx/>
              <a:buFontTx/>
              <a:buAutoNum type="arabicPeriod"/>
              <a:tabLs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Рассказать о том, как проходит ваш обычный день.</a:t>
            </a:r>
            <a:endParaRPr kumimoji="0" lang="ru-RU" sz="4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23097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6751</TotalTime>
  <Words>2242</Words>
  <Application>Microsoft Office PowerPoint</Application>
  <PresentationFormat>Широкоэкранный</PresentationFormat>
  <Paragraphs>312</Paragraphs>
  <Slides>26</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26</vt:i4>
      </vt:variant>
    </vt:vector>
  </HeadingPairs>
  <TitlesOfParts>
    <vt:vector size="34" baseType="lpstr">
      <vt:lpstr>-apple-system</vt:lpstr>
      <vt:lpstr>Arial</vt:lpstr>
      <vt:lpstr>Book Antiqua</vt:lpstr>
      <vt:lpstr>Calibri</vt:lpstr>
      <vt:lpstr>Calibri Light</vt:lpstr>
      <vt:lpstr>Times New Roman</vt:lpstr>
      <vt:lpstr>Тема Office</vt:lpstr>
      <vt:lpstr>1_Тема Office</vt:lpstr>
      <vt:lpstr>Магистранты-психологи 24 г/п</vt:lpstr>
      <vt:lpstr>Фонетика Русские скороговорки и стихотворения</vt:lpstr>
      <vt:lpstr>Скороговорки</vt:lpstr>
      <vt:lpstr>Скороговорки</vt:lpstr>
      <vt:lpstr>Скороговорки</vt:lpstr>
      <vt:lpstr>Скороговорки</vt:lpstr>
      <vt:lpstr>Скороговорки</vt:lpstr>
      <vt:lpstr>П, Т</vt:lpstr>
      <vt:lpstr>Скороговорки</vt:lpstr>
      <vt:lpstr>Д, Т, Р</vt:lpstr>
      <vt:lpstr>Скороговорки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117</cp:revision>
  <dcterms:created xsi:type="dcterms:W3CDTF">2024-09-01T20:30:35Z</dcterms:created>
  <dcterms:modified xsi:type="dcterms:W3CDTF">2025-02-21T17:46:28Z</dcterms:modified>
</cp:coreProperties>
</file>