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968" r:id="rId4"/>
    <p:sldId id="748" r:id="rId5"/>
    <p:sldId id="749" r:id="rId6"/>
    <p:sldId id="750" r:id="rId7"/>
    <p:sldId id="751" r:id="rId8"/>
    <p:sldId id="778" r:id="rId9"/>
    <p:sldId id="752" r:id="rId10"/>
    <p:sldId id="756" r:id="rId11"/>
    <p:sldId id="757" r:id="rId12"/>
    <p:sldId id="758" r:id="rId13"/>
    <p:sldId id="759" r:id="rId14"/>
    <p:sldId id="760" r:id="rId15"/>
    <p:sldId id="761" r:id="rId16"/>
    <p:sldId id="762" r:id="rId17"/>
    <p:sldId id="763" r:id="rId18"/>
    <p:sldId id="764" r:id="rId19"/>
    <p:sldId id="765" r:id="rId20"/>
    <p:sldId id="766" r:id="rId21"/>
    <p:sldId id="753" r:id="rId22"/>
    <p:sldId id="771" r:id="rId23"/>
    <p:sldId id="772" r:id="rId24"/>
    <p:sldId id="774" r:id="rId25"/>
    <p:sldId id="773" r:id="rId26"/>
    <p:sldId id="775" r:id="rId27"/>
    <p:sldId id="776" r:id="rId28"/>
    <p:sldId id="777" r:id="rId29"/>
    <p:sldId id="779" r:id="rId30"/>
    <p:sldId id="754" r:id="rId31"/>
    <p:sldId id="780" r:id="rId32"/>
    <p:sldId id="1125" r:id="rId33"/>
    <p:sldId id="1126" r:id="rId34"/>
    <p:sldId id="1127" r:id="rId35"/>
    <p:sldId id="1129" r:id="rId36"/>
    <p:sldId id="768" r:id="rId37"/>
    <p:sldId id="1130" r:id="rId38"/>
    <p:sldId id="1131" r:id="rId39"/>
    <p:sldId id="1132" r:id="rId40"/>
    <p:sldId id="1133" r:id="rId41"/>
    <p:sldId id="1134" r:id="rId42"/>
    <p:sldId id="1135" r:id="rId43"/>
    <p:sldId id="1136" r:id="rId44"/>
    <p:sldId id="769" r:id="rId45"/>
    <p:sldId id="770" r:id="rId46"/>
    <p:sldId id="1142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сева" initials="Е. В." lastIdx="1" clrIdx="0">
    <p:extLst>
      <p:ext uri="{19B8F6BF-5375-455C-9EA6-DF929625EA0E}">
        <p15:presenceInfo xmlns:p15="http://schemas.microsoft.com/office/powerpoint/2012/main" userId="Гус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2D1"/>
    <a:srgbClr val="749BFC"/>
    <a:srgbClr val="FEE5DD"/>
    <a:srgbClr val="BCF098"/>
    <a:srgbClr val="CFD5EA"/>
    <a:srgbClr val="D6F6C0"/>
    <a:srgbClr val="E5CCB1"/>
    <a:srgbClr val="FBCACD"/>
    <a:srgbClr val="FDD3CB"/>
    <a:srgbClr val="FBC8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85096" autoAdjust="0"/>
  </p:normalViewPr>
  <p:slideViewPr>
    <p:cSldViewPr snapToGrid="0">
      <p:cViewPr varScale="1">
        <p:scale>
          <a:sx n="46" d="100"/>
          <a:sy n="46" d="100"/>
        </p:scale>
        <p:origin x="48" y="4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0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5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17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5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5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57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8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90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955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705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845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195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101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248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923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090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4640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6682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53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19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10 февраля 2025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0—19:00—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2:00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053682"/>
              </p:ext>
            </p:extLst>
          </p:nvPr>
        </p:nvGraphicFramePr>
        <p:xfrm>
          <a:off x="3039122" y="2637511"/>
          <a:ext cx="5894188" cy="3537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339121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1169653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360680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440474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3412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Ауд.работа</a:t>
                      </a:r>
                      <a:endParaRPr lang="ru-RU" sz="14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болеет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90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95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85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болеет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05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8399F7-4F4D-30D0-AB74-3199C96E65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45" t="46304" r="8473" b="25456"/>
          <a:stretch/>
        </p:blipFill>
        <p:spPr bwMode="auto">
          <a:xfrm>
            <a:off x="524699" y="1267934"/>
            <a:ext cx="11142602" cy="49020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7062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18C34B-3419-7C33-6A9F-85F12F243E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45" t="74308" r="8473" b="7419"/>
          <a:stretch/>
        </p:blipFill>
        <p:spPr bwMode="auto">
          <a:xfrm>
            <a:off x="567825" y="769069"/>
            <a:ext cx="11168455" cy="31790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50655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18C34B-3419-7C33-6A9F-85F12F243E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45" t="74308" r="8473" b="7419"/>
          <a:stretch/>
        </p:blipFill>
        <p:spPr bwMode="auto">
          <a:xfrm>
            <a:off x="567825" y="769069"/>
            <a:ext cx="11168455" cy="31790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C152C8-9C7A-C753-D3DF-C9475AC6A410}"/>
              </a:ext>
            </a:extLst>
          </p:cNvPr>
          <p:cNvSpPr txBox="1"/>
          <p:nvPr/>
        </p:nvSpPr>
        <p:spPr>
          <a:xfrm>
            <a:off x="674703" y="4252404"/>
            <a:ext cx="1106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 сказал: «Я тебя встречу».</a:t>
            </a:r>
          </a:p>
        </p:txBody>
      </p:sp>
    </p:spTree>
    <p:extLst>
      <p:ext uri="{BB962C8B-B14F-4D97-AF65-F5344CB8AC3E}">
        <p14:creationId xmlns:p14="http://schemas.microsoft.com/office/powerpoint/2010/main" val="392351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18C34B-3419-7C33-6A9F-85F12F243E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45" t="74308" r="8473" b="7419"/>
          <a:stretch/>
        </p:blipFill>
        <p:spPr bwMode="auto">
          <a:xfrm>
            <a:off x="567825" y="769069"/>
            <a:ext cx="11168455" cy="31790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C152C8-9C7A-C753-D3DF-C9475AC6A410}"/>
              </a:ext>
            </a:extLst>
          </p:cNvPr>
          <p:cNvSpPr txBox="1"/>
          <p:nvPr/>
        </p:nvSpPr>
        <p:spPr>
          <a:xfrm>
            <a:off x="674703" y="4252404"/>
            <a:ext cx="110615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 сказал: «Я тебя встречу».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радио сообщили: «Погода изменится».</a:t>
            </a:r>
          </a:p>
        </p:txBody>
      </p:sp>
    </p:spTree>
    <p:extLst>
      <p:ext uri="{BB962C8B-B14F-4D97-AF65-F5344CB8AC3E}">
        <p14:creationId xmlns:p14="http://schemas.microsoft.com/office/powerpoint/2010/main" val="883000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18C34B-3419-7C33-6A9F-85F12F243E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45" t="74308" r="8473" b="7419"/>
          <a:stretch/>
        </p:blipFill>
        <p:spPr bwMode="auto">
          <a:xfrm>
            <a:off x="567825" y="769069"/>
            <a:ext cx="11168455" cy="31790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C152C8-9C7A-C753-D3DF-C9475AC6A410}"/>
              </a:ext>
            </a:extLst>
          </p:cNvPr>
          <p:cNvSpPr txBox="1"/>
          <p:nvPr/>
        </p:nvSpPr>
        <p:spPr>
          <a:xfrm>
            <a:off x="674703" y="4252404"/>
            <a:ext cx="110615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 сказал: «Я тебя встречу».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радио сообщили: «Погода изменится».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Друзья написали: «Мы приедем к тебе летом».</a:t>
            </a:r>
          </a:p>
        </p:txBody>
      </p:sp>
    </p:spTree>
    <p:extLst>
      <p:ext uri="{BB962C8B-B14F-4D97-AF65-F5344CB8AC3E}">
        <p14:creationId xmlns:p14="http://schemas.microsoft.com/office/powerpoint/2010/main" val="339819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152C8-9C7A-C753-D3DF-C9475AC6A410}"/>
              </a:ext>
            </a:extLst>
          </p:cNvPr>
          <p:cNvSpPr txBox="1"/>
          <p:nvPr/>
        </p:nvSpPr>
        <p:spPr>
          <a:xfrm>
            <a:off x="674703" y="4252404"/>
            <a:ext cx="110615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 сказал: «Я тебя встречу». «Я»=брат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радио сообщили: «Погода изменится».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Друзья написали: «Мы приедем к тебе летом».</a:t>
            </a:r>
          </a:p>
        </p:txBody>
      </p:sp>
    </p:spTree>
    <p:extLst>
      <p:ext uri="{BB962C8B-B14F-4D97-AF65-F5344CB8AC3E}">
        <p14:creationId xmlns:p14="http://schemas.microsoft.com/office/powerpoint/2010/main" val="1920807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57D41B-1716-5EA3-67FC-588DE2E7BB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87" t="42267" r="6737" b="31741"/>
          <a:stretch/>
        </p:blipFill>
        <p:spPr bwMode="auto">
          <a:xfrm>
            <a:off x="282511" y="1020932"/>
            <a:ext cx="11515912" cy="47701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6033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46DF9A-BE59-EA1C-5EB7-0AE5CE98D3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94" t="67892" r="6737" b="3750"/>
          <a:stretch/>
        </p:blipFill>
        <p:spPr bwMode="auto">
          <a:xfrm>
            <a:off x="248574" y="1034618"/>
            <a:ext cx="11567771" cy="5419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20141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559D36-3075-3CC8-76FB-EE96718795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70" t="45019" r="8719" b="34476"/>
          <a:stretch/>
        </p:blipFill>
        <p:spPr bwMode="auto">
          <a:xfrm>
            <a:off x="164922" y="1269508"/>
            <a:ext cx="11849963" cy="43145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61092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8A403F-0C1B-D61F-4CEE-298C7AD6FF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49" t="65169" r="6813" b="21478"/>
          <a:stretch/>
        </p:blipFill>
        <p:spPr bwMode="auto">
          <a:xfrm>
            <a:off x="230729" y="870011"/>
            <a:ext cx="11451154" cy="22638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A100A7-0020-AAFA-3656-6C130A8046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63" t="44268" r="8473" b="37608"/>
          <a:stretch/>
        </p:blipFill>
        <p:spPr bwMode="auto">
          <a:xfrm>
            <a:off x="230729" y="3534914"/>
            <a:ext cx="5383190" cy="14685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99177E-72CE-EB8D-0876-216F4BF200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63" t="62026" r="8473" b="24065"/>
          <a:stretch/>
        </p:blipFill>
        <p:spPr bwMode="auto">
          <a:xfrm>
            <a:off x="230729" y="5404610"/>
            <a:ext cx="5383190" cy="11667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0274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8A403F-0C1B-D61F-4CEE-298C7AD6FF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49" t="65169" r="6813" b="21478"/>
          <a:stretch/>
        </p:blipFill>
        <p:spPr bwMode="auto">
          <a:xfrm>
            <a:off x="230729" y="870012"/>
            <a:ext cx="3659879" cy="7235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A100A7-0020-AAFA-3656-6C130A8046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63" t="44268" r="8473" b="37608"/>
          <a:stretch/>
        </p:blipFill>
        <p:spPr bwMode="auto">
          <a:xfrm>
            <a:off x="230728" y="1819922"/>
            <a:ext cx="11669545" cy="3183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99177E-72CE-EB8D-0876-216F4BF200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63" t="62026" r="8473" b="24065"/>
          <a:stretch/>
        </p:blipFill>
        <p:spPr bwMode="auto">
          <a:xfrm>
            <a:off x="230729" y="5404610"/>
            <a:ext cx="5383190" cy="11667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379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8A403F-0C1B-D61F-4CEE-298C7AD6FF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49" t="65169" r="6813" b="21478"/>
          <a:stretch/>
        </p:blipFill>
        <p:spPr bwMode="auto">
          <a:xfrm>
            <a:off x="230729" y="870012"/>
            <a:ext cx="3659879" cy="7235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A100A7-0020-AAFA-3656-6C130A8046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63" t="44268" r="8473" b="37608"/>
          <a:stretch/>
        </p:blipFill>
        <p:spPr bwMode="auto">
          <a:xfrm>
            <a:off x="230728" y="1819922"/>
            <a:ext cx="11669545" cy="3183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99177E-72CE-EB8D-0876-216F4BF200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63" t="62026" r="8473" b="24065"/>
          <a:stretch/>
        </p:blipFill>
        <p:spPr bwMode="auto">
          <a:xfrm>
            <a:off x="230729" y="5404610"/>
            <a:ext cx="5383190" cy="11667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691D0B-9918-8331-AA6F-E397F0B05D9D}"/>
              </a:ext>
            </a:extLst>
          </p:cNvPr>
          <p:cNvSpPr txBox="1"/>
          <p:nvPr/>
        </p:nvSpPr>
        <p:spPr>
          <a:xfrm>
            <a:off x="5832629" y="5131293"/>
            <a:ext cx="5948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попросил: «Позвони завтра».</a:t>
            </a:r>
          </a:p>
        </p:txBody>
      </p:sp>
    </p:spTree>
    <p:extLst>
      <p:ext uri="{BB962C8B-B14F-4D97-AF65-F5344CB8AC3E}">
        <p14:creationId xmlns:p14="http://schemas.microsoft.com/office/powerpoint/2010/main" val="2245066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8A403F-0C1B-D61F-4CEE-298C7AD6FF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49" t="65169" r="6813" b="21478"/>
          <a:stretch/>
        </p:blipFill>
        <p:spPr bwMode="auto">
          <a:xfrm>
            <a:off x="230729" y="870012"/>
            <a:ext cx="3659879" cy="7235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A100A7-0020-AAFA-3656-6C130A8046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63" t="44268" r="8473" b="37608"/>
          <a:stretch/>
        </p:blipFill>
        <p:spPr bwMode="auto">
          <a:xfrm>
            <a:off x="230729" y="1819922"/>
            <a:ext cx="3755346" cy="10245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99177E-72CE-EB8D-0876-216F4BF200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63" t="62026" r="8473" b="24065"/>
          <a:stretch/>
        </p:blipFill>
        <p:spPr bwMode="auto">
          <a:xfrm>
            <a:off x="230729" y="4013576"/>
            <a:ext cx="11801150" cy="25577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10418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70087C-0F12-1519-342D-4A432C4AE9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024" t="38610" r="8851" b="20565"/>
          <a:stretch/>
        </p:blipFill>
        <p:spPr bwMode="auto">
          <a:xfrm>
            <a:off x="284086" y="803429"/>
            <a:ext cx="8886548" cy="59571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161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70087C-0F12-1519-342D-4A432C4AE9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024" t="38610" r="8851" b="20565"/>
          <a:stretch/>
        </p:blipFill>
        <p:spPr bwMode="auto">
          <a:xfrm>
            <a:off x="284086" y="803429"/>
            <a:ext cx="8886548" cy="59571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22D0A3-4584-C680-9E2E-FD4D1584383E}"/>
              </a:ext>
            </a:extLst>
          </p:cNvPr>
          <p:cNvSpPr txBox="1"/>
          <p:nvPr/>
        </p:nvSpPr>
        <p:spPr>
          <a:xfrm>
            <a:off x="8916139" y="5131241"/>
            <a:ext cx="2991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Отец сказал: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«Помоги брату».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«Ты должен помочь брату»</a:t>
            </a:r>
          </a:p>
        </p:txBody>
      </p:sp>
    </p:spTree>
    <p:extLst>
      <p:ext uri="{BB962C8B-B14F-4D97-AF65-F5344CB8AC3E}">
        <p14:creationId xmlns:p14="http://schemas.microsoft.com/office/powerpoint/2010/main" val="2829306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F5CC1D-9A8C-7085-E060-B82AFE5CFF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495" t="80220" r="8851" b="4112"/>
          <a:stretch/>
        </p:blipFill>
        <p:spPr bwMode="auto">
          <a:xfrm>
            <a:off x="236332" y="1953087"/>
            <a:ext cx="11842694" cy="29828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7BC63F-5F75-5B20-68D5-A0DAB5F279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231" t="47568" r="6494" b="46546"/>
          <a:stretch/>
        </p:blipFill>
        <p:spPr bwMode="auto">
          <a:xfrm>
            <a:off x="236332" y="4838326"/>
            <a:ext cx="11852050" cy="10919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4496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777DEF-0875-852E-CE70-D8B97201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231" t="52866" r="6494" b="15806"/>
          <a:stretch/>
        </p:blipFill>
        <p:spPr bwMode="auto">
          <a:xfrm>
            <a:off x="494190" y="723530"/>
            <a:ext cx="11203619" cy="5509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0762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изъяснительных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777DEF-0875-852E-CE70-D8B97201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231" t="52866" r="6494" b="15806"/>
          <a:stretch/>
        </p:blipFill>
        <p:spPr bwMode="auto">
          <a:xfrm>
            <a:off x="494190" y="723530"/>
            <a:ext cx="11203619" cy="5509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3EECF3-0718-98EE-7ECE-F8E9A671FA22}"/>
              </a:ext>
            </a:extLst>
          </p:cNvPr>
          <p:cNvSpPr txBox="1"/>
          <p:nvPr/>
        </p:nvSpPr>
        <p:spPr>
          <a:xfrm>
            <a:off x="1411550" y="6233256"/>
            <a:ext cx="9223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спросил у нас: «Вы были на лекции?»</a:t>
            </a:r>
          </a:p>
        </p:txBody>
      </p:sp>
    </p:spTree>
    <p:extLst>
      <p:ext uri="{BB962C8B-B14F-4D97-AF65-F5344CB8AC3E}">
        <p14:creationId xmlns:p14="http://schemas.microsoft.com/office/powerpoint/2010/main" val="3425652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E8ECE-DC29-9B9B-DD5E-F81822DE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6BCE2-4B97-F548-7869-E807BED7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95D8-0966-0FFD-1291-5FBF0415C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2" t="51448" r="6672" b="19032"/>
          <a:stretch/>
        </p:blipFill>
        <p:spPr bwMode="auto">
          <a:xfrm>
            <a:off x="76077" y="681037"/>
            <a:ext cx="12039845" cy="549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69349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E8ECE-DC29-9B9B-DD5E-F81822DE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6BCE2-4B97-F548-7869-E807BED7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95D8-0966-0FFD-1291-5FBF0415C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2" t="51448" r="6672" b="19032"/>
          <a:stretch/>
        </p:blipFill>
        <p:spPr bwMode="auto">
          <a:xfrm>
            <a:off x="76077" y="681037"/>
            <a:ext cx="12039845" cy="549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008B8-86FC-C881-0DE9-2248A75255C1}"/>
              </a:ext>
            </a:extLst>
          </p:cNvPr>
          <p:cNvSpPr txBox="1"/>
          <p:nvPr/>
        </p:nvSpPr>
        <p:spPr>
          <a:xfrm>
            <a:off x="5797118" y="10475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</p:spTree>
    <p:extLst>
      <p:ext uri="{BB962C8B-B14F-4D97-AF65-F5344CB8AC3E}">
        <p14:creationId xmlns:p14="http://schemas.microsoft.com/office/powerpoint/2010/main" val="1705797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E8ECE-DC29-9B9B-DD5E-F81822DE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6BCE2-4B97-F548-7869-E807BED7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95D8-0966-0FFD-1291-5FBF0415C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2" t="51448" r="6672" b="19032"/>
          <a:stretch/>
        </p:blipFill>
        <p:spPr bwMode="auto">
          <a:xfrm>
            <a:off x="76077" y="681037"/>
            <a:ext cx="12039845" cy="549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008B8-86FC-C881-0DE9-2248A75255C1}"/>
              </a:ext>
            </a:extLst>
          </p:cNvPr>
          <p:cNvSpPr txBox="1"/>
          <p:nvPr/>
        </p:nvSpPr>
        <p:spPr>
          <a:xfrm>
            <a:off x="5797118" y="10475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1CB91-8C91-ABBD-3F80-9E01C3DFDF1C}"/>
              </a:ext>
            </a:extLst>
          </p:cNvPr>
          <p:cNvSpPr txBox="1"/>
          <p:nvPr/>
        </p:nvSpPr>
        <p:spPr>
          <a:xfrm>
            <a:off x="5095782" y="1732809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</p:spTree>
    <p:extLst>
      <p:ext uri="{BB962C8B-B14F-4D97-AF65-F5344CB8AC3E}">
        <p14:creationId xmlns:p14="http://schemas.microsoft.com/office/powerpoint/2010/main" val="2898816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E8ECE-DC29-9B9B-DD5E-F81822DE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6BCE2-4B97-F548-7869-E807BED7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95D8-0966-0FFD-1291-5FBF0415C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2" t="51448" r="6672" b="19032"/>
          <a:stretch/>
        </p:blipFill>
        <p:spPr bwMode="auto">
          <a:xfrm>
            <a:off x="76077" y="681037"/>
            <a:ext cx="12039845" cy="549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008B8-86FC-C881-0DE9-2248A75255C1}"/>
              </a:ext>
            </a:extLst>
          </p:cNvPr>
          <p:cNvSpPr txBox="1"/>
          <p:nvPr/>
        </p:nvSpPr>
        <p:spPr>
          <a:xfrm>
            <a:off x="5797118" y="10475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1CB91-8C91-ABBD-3F80-9E01C3DFDF1C}"/>
              </a:ext>
            </a:extLst>
          </p:cNvPr>
          <p:cNvSpPr txBox="1"/>
          <p:nvPr/>
        </p:nvSpPr>
        <p:spPr>
          <a:xfrm>
            <a:off x="5095782" y="1732809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1D57C-CAE1-C046-90C8-1611AEAD1056}"/>
              </a:ext>
            </a:extLst>
          </p:cNvPr>
          <p:cNvSpPr txBox="1"/>
          <p:nvPr/>
        </p:nvSpPr>
        <p:spPr>
          <a:xfrm>
            <a:off x="8808128" y="2182043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</p:spTree>
    <p:extLst>
      <p:ext uri="{BB962C8B-B14F-4D97-AF65-F5344CB8AC3E}">
        <p14:creationId xmlns:p14="http://schemas.microsoft.com/office/powerpoint/2010/main" val="1740230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E8ECE-DC29-9B9B-DD5E-F81822DE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6BCE2-4B97-F548-7869-E807BED7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95D8-0966-0FFD-1291-5FBF0415C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2" t="51448" r="6672" b="19032"/>
          <a:stretch/>
        </p:blipFill>
        <p:spPr bwMode="auto">
          <a:xfrm>
            <a:off x="76077" y="681037"/>
            <a:ext cx="12039845" cy="549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008B8-86FC-C881-0DE9-2248A75255C1}"/>
              </a:ext>
            </a:extLst>
          </p:cNvPr>
          <p:cNvSpPr txBox="1"/>
          <p:nvPr/>
        </p:nvSpPr>
        <p:spPr>
          <a:xfrm>
            <a:off x="5797118" y="10475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1CB91-8C91-ABBD-3F80-9E01C3DFDF1C}"/>
              </a:ext>
            </a:extLst>
          </p:cNvPr>
          <p:cNvSpPr txBox="1"/>
          <p:nvPr/>
        </p:nvSpPr>
        <p:spPr>
          <a:xfrm>
            <a:off x="5095782" y="1732809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86AF6B-D2AF-9191-4BA5-B0F995A53142}"/>
              </a:ext>
            </a:extLst>
          </p:cNvPr>
          <p:cNvSpPr txBox="1"/>
          <p:nvPr/>
        </p:nvSpPr>
        <p:spPr>
          <a:xfrm>
            <a:off x="3676833" y="2833456"/>
            <a:ext cx="101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тем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45459-05B0-BE60-4002-06A5F200F72D}"/>
              </a:ext>
            </a:extLst>
          </p:cNvPr>
          <p:cNvSpPr txBox="1"/>
          <p:nvPr/>
        </p:nvSpPr>
        <p:spPr>
          <a:xfrm>
            <a:off x="8808128" y="21731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</p:spTree>
    <p:extLst>
      <p:ext uri="{BB962C8B-B14F-4D97-AF65-F5344CB8AC3E}">
        <p14:creationId xmlns:p14="http://schemas.microsoft.com/office/powerpoint/2010/main" val="3712774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E8ECE-DC29-9B9B-DD5E-F81822DE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6BCE2-4B97-F548-7869-E807BED7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95D8-0966-0FFD-1291-5FBF0415C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2" t="51448" r="6672" b="19032"/>
          <a:stretch/>
        </p:blipFill>
        <p:spPr bwMode="auto">
          <a:xfrm>
            <a:off x="76077" y="681037"/>
            <a:ext cx="12039845" cy="549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008B8-86FC-C881-0DE9-2248A75255C1}"/>
              </a:ext>
            </a:extLst>
          </p:cNvPr>
          <p:cNvSpPr txBox="1"/>
          <p:nvPr/>
        </p:nvSpPr>
        <p:spPr>
          <a:xfrm>
            <a:off x="5797118" y="10475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1CB91-8C91-ABBD-3F80-9E01C3DFDF1C}"/>
              </a:ext>
            </a:extLst>
          </p:cNvPr>
          <p:cNvSpPr txBox="1"/>
          <p:nvPr/>
        </p:nvSpPr>
        <p:spPr>
          <a:xfrm>
            <a:off x="5095782" y="1732809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45459-05B0-BE60-4002-06A5F200F72D}"/>
              </a:ext>
            </a:extLst>
          </p:cNvPr>
          <p:cNvSpPr txBox="1"/>
          <p:nvPr/>
        </p:nvSpPr>
        <p:spPr>
          <a:xfrm>
            <a:off x="8808128" y="21731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0A5F4-693B-B910-C370-0D4C7B6314A5}"/>
              </a:ext>
            </a:extLst>
          </p:cNvPr>
          <p:cNvSpPr txBox="1"/>
          <p:nvPr/>
        </p:nvSpPr>
        <p:spPr>
          <a:xfrm>
            <a:off x="2815701" y="3309504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C3D3BF-15E0-DA4F-EA8E-264A422498AE}"/>
              </a:ext>
            </a:extLst>
          </p:cNvPr>
          <p:cNvSpPr txBox="1"/>
          <p:nvPr/>
        </p:nvSpPr>
        <p:spPr>
          <a:xfrm>
            <a:off x="3676833" y="2833456"/>
            <a:ext cx="101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тем</a:t>
            </a:r>
          </a:p>
        </p:txBody>
      </p:sp>
    </p:spTree>
    <p:extLst>
      <p:ext uri="{BB962C8B-B14F-4D97-AF65-F5344CB8AC3E}">
        <p14:creationId xmlns:p14="http://schemas.microsoft.com/office/powerpoint/2010/main" val="2446372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E8ECE-DC29-9B9B-DD5E-F81822DE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6BCE2-4B97-F548-7869-E807BED7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95D8-0966-0FFD-1291-5FBF0415C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2" t="51448" r="6672" b="19032"/>
          <a:stretch/>
        </p:blipFill>
        <p:spPr bwMode="auto">
          <a:xfrm>
            <a:off x="76077" y="681037"/>
            <a:ext cx="12039845" cy="549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008B8-86FC-C881-0DE9-2248A75255C1}"/>
              </a:ext>
            </a:extLst>
          </p:cNvPr>
          <p:cNvSpPr txBox="1"/>
          <p:nvPr/>
        </p:nvSpPr>
        <p:spPr>
          <a:xfrm>
            <a:off x="5797118" y="10475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1CB91-8C91-ABBD-3F80-9E01C3DFDF1C}"/>
              </a:ext>
            </a:extLst>
          </p:cNvPr>
          <p:cNvSpPr txBox="1"/>
          <p:nvPr/>
        </p:nvSpPr>
        <p:spPr>
          <a:xfrm>
            <a:off x="5095782" y="1732809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45459-05B0-BE60-4002-06A5F200F72D}"/>
              </a:ext>
            </a:extLst>
          </p:cNvPr>
          <p:cNvSpPr txBox="1"/>
          <p:nvPr/>
        </p:nvSpPr>
        <p:spPr>
          <a:xfrm>
            <a:off x="8808128" y="21731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0A5F4-693B-B910-C370-0D4C7B6314A5}"/>
              </a:ext>
            </a:extLst>
          </p:cNvPr>
          <p:cNvSpPr txBox="1"/>
          <p:nvPr/>
        </p:nvSpPr>
        <p:spPr>
          <a:xfrm>
            <a:off x="2815701" y="3309504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C3D3BF-15E0-DA4F-EA8E-264A422498AE}"/>
              </a:ext>
            </a:extLst>
          </p:cNvPr>
          <p:cNvSpPr txBox="1"/>
          <p:nvPr/>
        </p:nvSpPr>
        <p:spPr>
          <a:xfrm>
            <a:off x="3676833" y="2833456"/>
            <a:ext cx="101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348E2C-D1EA-949A-AD83-066130760290}"/>
              </a:ext>
            </a:extLst>
          </p:cNvPr>
          <p:cNvSpPr txBox="1"/>
          <p:nvPr/>
        </p:nvSpPr>
        <p:spPr>
          <a:xfrm>
            <a:off x="4795422" y="3668092"/>
            <a:ext cx="619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</p:spTree>
    <p:extLst>
      <p:ext uri="{BB962C8B-B14F-4D97-AF65-F5344CB8AC3E}">
        <p14:creationId xmlns:p14="http://schemas.microsoft.com/office/powerpoint/2010/main" val="697772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E8ECE-DC29-9B9B-DD5E-F81822DE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6BCE2-4B97-F548-7869-E807BED7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95D8-0966-0FFD-1291-5FBF0415C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2" t="51448" r="6672" b="19032"/>
          <a:stretch/>
        </p:blipFill>
        <p:spPr bwMode="auto">
          <a:xfrm>
            <a:off x="76077" y="681037"/>
            <a:ext cx="12039845" cy="549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008B8-86FC-C881-0DE9-2248A75255C1}"/>
              </a:ext>
            </a:extLst>
          </p:cNvPr>
          <p:cNvSpPr txBox="1"/>
          <p:nvPr/>
        </p:nvSpPr>
        <p:spPr>
          <a:xfrm>
            <a:off x="5797118" y="10475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1CB91-8C91-ABBD-3F80-9E01C3DFDF1C}"/>
              </a:ext>
            </a:extLst>
          </p:cNvPr>
          <p:cNvSpPr txBox="1"/>
          <p:nvPr/>
        </p:nvSpPr>
        <p:spPr>
          <a:xfrm>
            <a:off x="5095782" y="1732809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45459-05B0-BE60-4002-06A5F200F72D}"/>
              </a:ext>
            </a:extLst>
          </p:cNvPr>
          <p:cNvSpPr txBox="1"/>
          <p:nvPr/>
        </p:nvSpPr>
        <p:spPr>
          <a:xfrm>
            <a:off x="8808128" y="21731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0A5F4-693B-B910-C370-0D4C7B6314A5}"/>
              </a:ext>
            </a:extLst>
          </p:cNvPr>
          <p:cNvSpPr txBox="1"/>
          <p:nvPr/>
        </p:nvSpPr>
        <p:spPr>
          <a:xfrm>
            <a:off x="2815701" y="3309504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C3D3BF-15E0-DA4F-EA8E-264A422498AE}"/>
              </a:ext>
            </a:extLst>
          </p:cNvPr>
          <p:cNvSpPr txBox="1"/>
          <p:nvPr/>
        </p:nvSpPr>
        <p:spPr>
          <a:xfrm>
            <a:off x="3676833" y="2833456"/>
            <a:ext cx="101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348E2C-D1EA-949A-AD83-066130760290}"/>
              </a:ext>
            </a:extLst>
          </p:cNvPr>
          <p:cNvSpPr txBox="1"/>
          <p:nvPr/>
        </p:nvSpPr>
        <p:spPr>
          <a:xfrm>
            <a:off x="4813178" y="3668092"/>
            <a:ext cx="619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E135B-C026-3094-9BAC-1BB163C5E9E4}"/>
              </a:ext>
            </a:extLst>
          </p:cNvPr>
          <p:cNvSpPr txBox="1"/>
          <p:nvPr/>
        </p:nvSpPr>
        <p:spPr>
          <a:xfrm>
            <a:off x="2518299" y="4458069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</p:spTree>
    <p:extLst>
      <p:ext uri="{BB962C8B-B14F-4D97-AF65-F5344CB8AC3E}">
        <p14:creationId xmlns:p14="http://schemas.microsoft.com/office/powerpoint/2010/main" val="2441995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E8ECE-DC29-9B9B-DD5E-F81822DE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6BCE2-4B97-F548-7869-E807BED7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95D8-0966-0FFD-1291-5FBF0415C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2" t="51448" r="6672" b="19032"/>
          <a:stretch/>
        </p:blipFill>
        <p:spPr bwMode="auto">
          <a:xfrm>
            <a:off x="76077" y="681037"/>
            <a:ext cx="12039845" cy="549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008B8-86FC-C881-0DE9-2248A75255C1}"/>
              </a:ext>
            </a:extLst>
          </p:cNvPr>
          <p:cNvSpPr txBox="1"/>
          <p:nvPr/>
        </p:nvSpPr>
        <p:spPr>
          <a:xfrm>
            <a:off x="5797118" y="10475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1CB91-8C91-ABBD-3F80-9E01C3DFDF1C}"/>
              </a:ext>
            </a:extLst>
          </p:cNvPr>
          <p:cNvSpPr txBox="1"/>
          <p:nvPr/>
        </p:nvSpPr>
        <p:spPr>
          <a:xfrm>
            <a:off x="5095782" y="1732809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45459-05B0-BE60-4002-06A5F200F72D}"/>
              </a:ext>
            </a:extLst>
          </p:cNvPr>
          <p:cNvSpPr txBox="1"/>
          <p:nvPr/>
        </p:nvSpPr>
        <p:spPr>
          <a:xfrm>
            <a:off x="8808128" y="2173165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0A5F4-693B-B910-C370-0D4C7B6314A5}"/>
              </a:ext>
            </a:extLst>
          </p:cNvPr>
          <p:cNvSpPr txBox="1"/>
          <p:nvPr/>
        </p:nvSpPr>
        <p:spPr>
          <a:xfrm>
            <a:off x="2815701" y="3309504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C3D3BF-15E0-DA4F-EA8E-264A422498AE}"/>
              </a:ext>
            </a:extLst>
          </p:cNvPr>
          <p:cNvSpPr txBox="1"/>
          <p:nvPr/>
        </p:nvSpPr>
        <p:spPr>
          <a:xfrm>
            <a:off x="3676833" y="2833456"/>
            <a:ext cx="101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348E2C-D1EA-949A-AD83-066130760290}"/>
              </a:ext>
            </a:extLst>
          </p:cNvPr>
          <p:cNvSpPr txBox="1"/>
          <p:nvPr/>
        </p:nvSpPr>
        <p:spPr>
          <a:xfrm>
            <a:off x="4813178" y="3668092"/>
            <a:ext cx="619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того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E135B-C026-3094-9BAC-1BB163C5E9E4}"/>
              </a:ext>
            </a:extLst>
          </p:cNvPr>
          <p:cNvSpPr txBox="1"/>
          <p:nvPr/>
        </p:nvSpPr>
        <p:spPr>
          <a:xfrm>
            <a:off x="2518299" y="4458069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8E4BD3-71EE-95EA-2117-02FAF6A9F9B1}"/>
              </a:ext>
            </a:extLst>
          </p:cNvPr>
          <p:cNvSpPr txBox="1"/>
          <p:nvPr/>
        </p:nvSpPr>
        <p:spPr>
          <a:xfrm>
            <a:off x="6057529" y="5159406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том</a:t>
            </a:r>
          </a:p>
        </p:txBody>
      </p:sp>
    </p:spTree>
    <p:extLst>
      <p:ext uri="{BB962C8B-B14F-4D97-AF65-F5344CB8AC3E}">
        <p14:creationId xmlns:p14="http://schemas.microsoft.com/office/powerpoint/2010/main" val="37449490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11CBD1-7E4C-FA09-F5E0-5E73088D0D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30" t="43656" r="6666" b="38840"/>
          <a:stretch/>
        </p:blipFill>
        <p:spPr bwMode="auto">
          <a:xfrm>
            <a:off x="115410" y="1769502"/>
            <a:ext cx="11993732" cy="3328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532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11CBD1-7E4C-FA09-F5E0-5E73088D0D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30" t="43656" r="6666" b="38840"/>
          <a:stretch/>
        </p:blipFill>
        <p:spPr bwMode="auto">
          <a:xfrm>
            <a:off x="115410" y="1769502"/>
            <a:ext cx="11993732" cy="3328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86CC5C-58AC-6176-0AED-EC373F4A9029}"/>
              </a:ext>
            </a:extLst>
          </p:cNvPr>
          <p:cNvSpPr txBox="1"/>
          <p:nvPr/>
        </p:nvSpPr>
        <p:spPr>
          <a:xfrm>
            <a:off x="7297444" y="2237173"/>
            <a:ext cx="761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9533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A963E-5D98-7E9F-8BCE-AD497985E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D11211-876B-6074-7887-2D0C868EF8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30" t="43656" r="6666" b="38840"/>
          <a:stretch/>
        </p:blipFill>
        <p:spPr bwMode="auto">
          <a:xfrm>
            <a:off x="115410" y="1769502"/>
            <a:ext cx="11993732" cy="3328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FB63AF-2ED2-6CCB-358E-8001964E1A51}"/>
              </a:ext>
            </a:extLst>
          </p:cNvPr>
          <p:cNvSpPr txBox="1"/>
          <p:nvPr/>
        </p:nvSpPr>
        <p:spPr>
          <a:xfrm>
            <a:off x="7297444" y="2237173"/>
            <a:ext cx="761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AC78B0-62A9-BE9C-3200-561DAA53F3C4}"/>
              </a:ext>
            </a:extLst>
          </p:cNvPr>
          <p:cNvSpPr txBox="1"/>
          <p:nvPr/>
        </p:nvSpPr>
        <p:spPr>
          <a:xfrm>
            <a:off x="2698812" y="2606505"/>
            <a:ext cx="1083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</p:spTree>
    <p:extLst>
      <p:ext uri="{BB962C8B-B14F-4D97-AF65-F5344CB8AC3E}">
        <p14:creationId xmlns:p14="http://schemas.microsoft.com/office/powerpoint/2010/main" val="3845769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CC41F-410A-B989-3A7F-2CCAFAFFB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A98721-F718-4625-FA73-BBE09925DC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30" t="43656" r="6666" b="38840"/>
          <a:stretch/>
        </p:blipFill>
        <p:spPr bwMode="auto">
          <a:xfrm>
            <a:off x="115410" y="1769502"/>
            <a:ext cx="11993732" cy="3328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439B25-ABED-A4A1-01C8-D952A27A5D39}"/>
              </a:ext>
            </a:extLst>
          </p:cNvPr>
          <p:cNvSpPr txBox="1"/>
          <p:nvPr/>
        </p:nvSpPr>
        <p:spPr>
          <a:xfrm>
            <a:off x="7297444" y="2237173"/>
            <a:ext cx="761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EDDBC7-D5D2-C035-177E-7658F5DC60D0}"/>
              </a:ext>
            </a:extLst>
          </p:cNvPr>
          <p:cNvSpPr txBox="1"/>
          <p:nvPr/>
        </p:nvSpPr>
        <p:spPr>
          <a:xfrm>
            <a:off x="2698812" y="2606505"/>
            <a:ext cx="1083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FD876A-5C1F-B448-A357-470500343D8C}"/>
              </a:ext>
            </a:extLst>
          </p:cNvPr>
          <p:cNvSpPr txBox="1"/>
          <p:nvPr/>
        </p:nvSpPr>
        <p:spPr>
          <a:xfrm>
            <a:off x="4296792" y="3329126"/>
            <a:ext cx="1251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</p:spTree>
    <p:extLst>
      <p:ext uri="{BB962C8B-B14F-4D97-AF65-F5344CB8AC3E}">
        <p14:creationId xmlns:p14="http://schemas.microsoft.com/office/powerpoint/2010/main" val="22951956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EA3B8-D8FE-9F4A-14A9-A8CA9B3B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E9E290-888F-F262-045F-2F427108CC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30" t="43656" r="6666" b="38840"/>
          <a:stretch/>
        </p:blipFill>
        <p:spPr bwMode="auto">
          <a:xfrm>
            <a:off x="115410" y="1769502"/>
            <a:ext cx="11993732" cy="3328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965776-72BE-C160-351A-A68D88E9C477}"/>
              </a:ext>
            </a:extLst>
          </p:cNvPr>
          <p:cNvSpPr txBox="1"/>
          <p:nvPr/>
        </p:nvSpPr>
        <p:spPr>
          <a:xfrm>
            <a:off x="7297444" y="2237173"/>
            <a:ext cx="761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C59346-519B-B441-1128-A59D66ACE426}"/>
              </a:ext>
            </a:extLst>
          </p:cNvPr>
          <p:cNvSpPr txBox="1"/>
          <p:nvPr/>
        </p:nvSpPr>
        <p:spPr>
          <a:xfrm>
            <a:off x="2698812" y="2606505"/>
            <a:ext cx="1083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928275-5688-30F6-A37A-1FF1379DA87C}"/>
              </a:ext>
            </a:extLst>
          </p:cNvPr>
          <p:cNvSpPr txBox="1"/>
          <p:nvPr/>
        </p:nvSpPr>
        <p:spPr>
          <a:xfrm>
            <a:off x="4296792" y="3329126"/>
            <a:ext cx="1251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721D25-2E72-9832-9AD2-59B74583414B}"/>
              </a:ext>
            </a:extLst>
          </p:cNvPr>
          <p:cNvSpPr txBox="1"/>
          <p:nvPr/>
        </p:nvSpPr>
        <p:spPr>
          <a:xfrm>
            <a:off x="4048217" y="4114741"/>
            <a:ext cx="754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</p:spTree>
    <p:extLst>
      <p:ext uri="{BB962C8B-B14F-4D97-AF65-F5344CB8AC3E}">
        <p14:creationId xmlns:p14="http://schemas.microsoft.com/office/powerpoint/2010/main" val="3800633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B1D02-22E4-44A8-F59C-842688ECA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AC1EF8-EDF9-D0E1-CF22-EC9A747FFB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30" t="43656" r="6666" b="38840"/>
          <a:stretch/>
        </p:blipFill>
        <p:spPr bwMode="auto">
          <a:xfrm>
            <a:off x="115410" y="1769502"/>
            <a:ext cx="11993732" cy="3328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6749EA-BB3B-F50E-C32C-FE4DF5B0AA3E}"/>
              </a:ext>
            </a:extLst>
          </p:cNvPr>
          <p:cNvSpPr txBox="1"/>
          <p:nvPr/>
        </p:nvSpPr>
        <p:spPr>
          <a:xfrm>
            <a:off x="7297444" y="2237173"/>
            <a:ext cx="761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59AD1C-75B7-36B3-507C-8D8488580DDA}"/>
              </a:ext>
            </a:extLst>
          </p:cNvPr>
          <p:cNvSpPr txBox="1"/>
          <p:nvPr/>
        </p:nvSpPr>
        <p:spPr>
          <a:xfrm>
            <a:off x="2698812" y="2606505"/>
            <a:ext cx="1083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DAD06A-B4DD-8842-FAF1-149CBF90B521}"/>
              </a:ext>
            </a:extLst>
          </p:cNvPr>
          <p:cNvSpPr txBox="1"/>
          <p:nvPr/>
        </p:nvSpPr>
        <p:spPr>
          <a:xfrm>
            <a:off x="4296792" y="3329126"/>
            <a:ext cx="1251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33EC3F-2FEA-E60F-9C0A-9BC03813D178}"/>
              </a:ext>
            </a:extLst>
          </p:cNvPr>
          <p:cNvSpPr txBox="1"/>
          <p:nvPr/>
        </p:nvSpPr>
        <p:spPr>
          <a:xfrm>
            <a:off x="4048217" y="4114741"/>
            <a:ext cx="754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095CE5-C00D-4FA1-B056-1E55107653F5}"/>
              </a:ext>
            </a:extLst>
          </p:cNvPr>
          <p:cNvSpPr txBox="1"/>
          <p:nvPr/>
        </p:nvSpPr>
        <p:spPr>
          <a:xfrm>
            <a:off x="7873309" y="4607511"/>
            <a:ext cx="852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</p:spTree>
    <p:extLst>
      <p:ext uri="{BB962C8B-B14F-4D97-AF65-F5344CB8AC3E}">
        <p14:creationId xmlns:p14="http://schemas.microsoft.com/office/powerpoint/2010/main" val="1150475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1D2C16-79DF-011A-DDB1-A701E7659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0" t="70269" r="8568" b="12548"/>
          <a:stretch/>
        </p:blipFill>
        <p:spPr bwMode="auto">
          <a:xfrm>
            <a:off x="186431" y="1820392"/>
            <a:ext cx="11804557" cy="3213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25320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0A2C2-F376-4AC3-84CA-516733DE5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A4ADD2-0701-B711-3A22-DB7F76B0F9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0" t="70269" r="8568" b="12548"/>
          <a:stretch/>
        </p:blipFill>
        <p:spPr bwMode="auto">
          <a:xfrm>
            <a:off x="186431" y="1820392"/>
            <a:ext cx="11804557" cy="3213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62E019-039E-3F3A-CA60-12DCEB5DC603}"/>
              </a:ext>
            </a:extLst>
          </p:cNvPr>
          <p:cNvSpPr txBox="1"/>
          <p:nvPr/>
        </p:nvSpPr>
        <p:spPr>
          <a:xfrm>
            <a:off x="5949104" y="1681297"/>
            <a:ext cx="967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</p:spTree>
    <p:extLst>
      <p:ext uri="{BB962C8B-B14F-4D97-AF65-F5344CB8AC3E}">
        <p14:creationId xmlns:p14="http://schemas.microsoft.com/office/powerpoint/2010/main" val="18454225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3C66F-A254-ACF3-10EA-64731D27B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BAF7BAE-9541-89F7-7F98-B90408351F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0" t="70269" r="8568" b="12548"/>
          <a:stretch/>
        </p:blipFill>
        <p:spPr bwMode="auto">
          <a:xfrm>
            <a:off x="186431" y="1820392"/>
            <a:ext cx="11804557" cy="3213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308644-0D36-7CFF-4EE4-EDD12CF36BEB}"/>
              </a:ext>
            </a:extLst>
          </p:cNvPr>
          <p:cNvSpPr txBox="1"/>
          <p:nvPr/>
        </p:nvSpPr>
        <p:spPr>
          <a:xfrm>
            <a:off x="5949104" y="1681297"/>
            <a:ext cx="967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A268F-BBA3-C9AB-8067-BCBBCB34E40F}"/>
              </a:ext>
            </a:extLst>
          </p:cNvPr>
          <p:cNvSpPr txBox="1"/>
          <p:nvPr/>
        </p:nvSpPr>
        <p:spPr>
          <a:xfrm>
            <a:off x="3972758" y="2471678"/>
            <a:ext cx="118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</p:spTree>
    <p:extLst>
      <p:ext uri="{BB962C8B-B14F-4D97-AF65-F5344CB8AC3E}">
        <p14:creationId xmlns:p14="http://schemas.microsoft.com/office/powerpoint/2010/main" val="13970960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87254-F79A-E2EA-91F8-A838A4B8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20B8D1-E0B0-CFD2-4067-468923B01F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0" t="70269" r="8568" b="12548"/>
          <a:stretch/>
        </p:blipFill>
        <p:spPr bwMode="auto">
          <a:xfrm>
            <a:off x="186431" y="1820392"/>
            <a:ext cx="11804557" cy="3213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766E53-D1AF-3674-C077-43B48AAA37AF}"/>
              </a:ext>
            </a:extLst>
          </p:cNvPr>
          <p:cNvSpPr txBox="1"/>
          <p:nvPr/>
        </p:nvSpPr>
        <p:spPr>
          <a:xfrm>
            <a:off x="5949104" y="1681297"/>
            <a:ext cx="967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7BEE93-84A4-36B1-B079-1AC63D68E2CE}"/>
              </a:ext>
            </a:extLst>
          </p:cNvPr>
          <p:cNvSpPr txBox="1"/>
          <p:nvPr/>
        </p:nvSpPr>
        <p:spPr>
          <a:xfrm>
            <a:off x="3972758" y="2471678"/>
            <a:ext cx="118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C1E9D5-8BF9-53BA-30B7-F12B669A403E}"/>
              </a:ext>
            </a:extLst>
          </p:cNvPr>
          <p:cNvSpPr txBox="1"/>
          <p:nvPr/>
        </p:nvSpPr>
        <p:spPr>
          <a:xfrm>
            <a:off x="3972758" y="2856399"/>
            <a:ext cx="101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</p:spTree>
    <p:extLst>
      <p:ext uri="{BB962C8B-B14F-4D97-AF65-F5344CB8AC3E}">
        <p14:creationId xmlns:p14="http://schemas.microsoft.com/office/powerpoint/2010/main" val="3197981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35BD6-137D-5BF5-3C13-F8AD24002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016B57-3799-2F93-181E-F88FE8847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0" t="70269" r="8568" b="12548"/>
          <a:stretch/>
        </p:blipFill>
        <p:spPr bwMode="auto">
          <a:xfrm>
            <a:off x="186431" y="1820392"/>
            <a:ext cx="11804557" cy="3213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2A40B1-8B1A-188F-8163-829806F5A5CB}"/>
              </a:ext>
            </a:extLst>
          </p:cNvPr>
          <p:cNvSpPr txBox="1"/>
          <p:nvPr/>
        </p:nvSpPr>
        <p:spPr>
          <a:xfrm>
            <a:off x="5949104" y="1681297"/>
            <a:ext cx="967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5A5412-6F6C-7B20-5B99-C5C0A68B0DE5}"/>
              </a:ext>
            </a:extLst>
          </p:cNvPr>
          <p:cNvSpPr txBox="1"/>
          <p:nvPr/>
        </p:nvSpPr>
        <p:spPr>
          <a:xfrm>
            <a:off x="3972758" y="2471678"/>
            <a:ext cx="118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11D011-B207-78BD-F1AF-F337F39F5415}"/>
              </a:ext>
            </a:extLst>
          </p:cNvPr>
          <p:cNvSpPr txBox="1"/>
          <p:nvPr/>
        </p:nvSpPr>
        <p:spPr>
          <a:xfrm>
            <a:off x="3972758" y="2856399"/>
            <a:ext cx="101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4AF9BD-4716-2503-35AF-CDC2E690279A}"/>
              </a:ext>
            </a:extLst>
          </p:cNvPr>
          <p:cNvSpPr txBox="1"/>
          <p:nvPr/>
        </p:nvSpPr>
        <p:spPr>
          <a:xfrm>
            <a:off x="4057096" y="3278145"/>
            <a:ext cx="101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</p:spTree>
    <p:extLst>
      <p:ext uri="{BB962C8B-B14F-4D97-AF65-F5344CB8AC3E}">
        <p14:creationId xmlns:p14="http://schemas.microsoft.com/office/powerpoint/2010/main" val="17216844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551C5-A9D0-8959-595B-B66848BD0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64AAD8-2E28-8057-EE8A-6DDBFAE33E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0" t="70269" r="8568" b="12548"/>
          <a:stretch/>
        </p:blipFill>
        <p:spPr bwMode="auto">
          <a:xfrm>
            <a:off x="186431" y="1820392"/>
            <a:ext cx="11804557" cy="3213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AAEF70-6425-D268-3D18-863693734791}"/>
              </a:ext>
            </a:extLst>
          </p:cNvPr>
          <p:cNvSpPr txBox="1"/>
          <p:nvPr/>
        </p:nvSpPr>
        <p:spPr>
          <a:xfrm>
            <a:off x="5949104" y="1681297"/>
            <a:ext cx="967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40523B-44DF-B5E6-0F85-8C6C09CDD4D8}"/>
              </a:ext>
            </a:extLst>
          </p:cNvPr>
          <p:cNvSpPr txBox="1"/>
          <p:nvPr/>
        </p:nvSpPr>
        <p:spPr>
          <a:xfrm>
            <a:off x="3972758" y="2471678"/>
            <a:ext cx="118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62DFF6-19FF-0B8F-1455-087438C3806F}"/>
              </a:ext>
            </a:extLst>
          </p:cNvPr>
          <p:cNvSpPr txBox="1"/>
          <p:nvPr/>
        </p:nvSpPr>
        <p:spPr>
          <a:xfrm>
            <a:off x="3972758" y="2856399"/>
            <a:ext cx="101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012A75-9C92-2B44-657D-7FCF95639E83}"/>
              </a:ext>
            </a:extLst>
          </p:cNvPr>
          <p:cNvSpPr txBox="1"/>
          <p:nvPr/>
        </p:nvSpPr>
        <p:spPr>
          <a:xfrm>
            <a:off x="4057096" y="3278145"/>
            <a:ext cx="101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10EF77-E030-F89C-8291-0C82EED848F0}"/>
              </a:ext>
            </a:extLst>
          </p:cNvPr>
          <p:cNvSpPr txBox="1"/>
          <p:nvPr/>
        </p:nvSpPr>
        <p:spPr>
          <a:xfrm>
            <a:off x="3821838" y="3647477"/>
            <a:ext cx="908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</p:spTree>
    <p:extLst>
      <p:ext uri="{BB962C8B-B14F-4D97-AF65-F5344CB8AC3E}">
        <p14:creationId xmlns:p14="http://schemas.microsoft.com/office/powerpoint/2010/main" val="24992127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B471B-2F89-8BB2-707C-BCA1F042F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66DD61-3DB6-6123-E05A-0B7189EAAA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0" t="70269" r="8568" b="12548"/>
          <a:stretch/>
        </p:blipFill>
        <p:spPr bwMode="auto">
          <a:xfrm>
            <a:off x="186431" y="1820392"/>
            <a:ext cx="11804557" cy="3213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51AED5-568C-93AB-DA77-A7A9521DF578}"/>
              </a:ext>
            </a:extLst>
          </p:cNvPr>
          <p:cNvSpPr txBox="1"/>
          <p:nvPr/>
        </p:nvSpPr>
        <p:spPr>
          <a:xfrm>
            <a:off x="5949104" y="1681297"/>
            <a:ext cx="967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C01CF1-016A-387B-E98B-2836487AC4A9}"/>
              </a:ext>
            </a:extLst>
          </p:cNvPr>
          <p:cNvSpPr txBox="1"/>
          <p:nvPr/>
        </p:nvSpPr>
        <p:spPr>
          <a:xfrm>
            <a:off x="3972758" y="2471678"/>
            <a:ext cx="118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A6CBB8-1832-7EB1-2645-332637615D6D}"/>
              </a:ext>
            </a:extLst>
          </p:cNvPr>
          <p:cNvSpPr txBox="1"/>
          <p:nvPr/>
        </p:nvSpPr>
        <p:spPr>
          <a:xfrm>
            <a:off x="3972758" y="2856399"/>
            <a:ext cx="101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60C70E-719B-F62C-D1E0-C66F1AE50767}"/>
              </a:ext>
            </a:extLst>
          </p:cNvPr>
          <p:cNvSpPr txBox="1"/>
          <p:nvPr/>
        </p:nvSpPr>
        <p:spPr>
          <a:xfrm>
            <a:off x="4057096" y="3278145"/>
            <a:ext cx="101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838BB2-5FA5-AC03-ADA4-61FAEA593712}"/>
              </a:ext>
            </a:extLst>
          </p:cNvPr>
          <p:cNvSpPr txBox="1"/>
          <p:nvPr/>
        </p:nvSpPr>
        <p:spPr>
          <a:xfrm>
            <a:off x="3821838" y="3647477"/>
            <a:ext cx="908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4999D-2C65-81D6-98C5-55F3FC2F200C}"/>
              </a:ext>
            </a:extLst>
          </p:cNvPr>
          <p:cNvSpPr txBox="1"/>
          <p:nvPr/>
        </p:nvSpPr>
        <p:spPr>
          <a:xfrm>
            <a:off x="2459115" y="4092606"/>
            <a:ext cx="798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</p:spTree>
    <p:extLst>
      <p:ext uri="{BB962C8B-B14F-4D97-AF65-F5344CB8AC3E}">
        <p14:creationId xmlns:p14="http://schemas.microsoft.com/office/powerpoint/2010/main" val="23891886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2B721-AD8D-720B-1A29-B89C85A48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15833A-69CF-3316-5784-FC11BCD05D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0" t="70269" r="8568" b="12548"/>
          <a:stretch/>
        </p:blipFill>
        <p:spPr bwMode="auto">
          <a:xfrm>
            <a:off x="186431" y="1820392"/>
            <a:ext cx="11804557" cy="3213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43537C-9E99-8561-7C15-702D0C89C53C}"/>
              </a:ext>
            </a:extLst>
          </p:cNvPr>
          <p:cNvSpPr txBox="1"/>
          <p:nvPr/>
        </p:nvSpPr>
        <p:spPr>
          <a:xfrm>
            <a:off x="5949104" y="1681297"/>
            <a:ext cx="967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A15F35-71CD-69E7-1BA7-A9E55E95DA99}"/>
              </a:ext>
            </a:extLst>
          </p:cNvPr>
          <p:cNvSpPr txBox="1"/>
          <p:nvPr/>
        </p:nvSpPr>
        <p:spPr>
          <a:xfrm>
            <a:off x="3972758" y="2471678"/>
            <a:ext cx="118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ED95F8-76EF-F9CC-B4C6-33EF977A37DA}"/>
              </a:ext>
            </a:extLst>
          </p:cNvPr>
          <p:cNvSpPr txBox="1"/>
          <p:nvPr/>
        </p:nvSpPr>
        <p:spPr>
          <a:xfrm>
            <a:off x="3972758" y="2856399"/>
            <a:ext cx="101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51148E-A13D-45D1-F01A-0C4D117B0A32}"/>
              </a:ext>
            </a:extLst>
          </p:cNvPr>
          <p:cNvSpPr txBox="1"/>
          <p:nvPr/>
        </p:nvSpPr>
        <p:spPr>
          <a:xfrm>
            <a:off x="4057096" y="3278145"/>
            <a:ext cx="101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ACDC25-61BF-F14A-41ED-4774EC89DE47}"/>
              </a:ext>
            </a:extLst>
          </p:cNvPr>
          <p:cNvSpPr txBox="1"/>
          <p:nvPr/>
        </p:nvSpPr>
        <p:spPr>
          <a:xfrm>
            <a:off x="3821838" y="3647477"/>
            <a:ext cx="908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чтобы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AA987E-4DAF-593F-786F-BD6FD981913E}"/>
              </a:ext>
            </a:extLst>
          </p:cNvPr>
          <p:cNvSpPr txBox="1"/>
          <p:nvPr/>
        </p:nvSpPr>
        <p:spPr>
          <a:xfrm>
            <a:off x="2459115" y="4092606"/>
            <a:ext cx="798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B45988-BE0F-8804-FE79-D4BB82E10FC2}"/>
              </a:ext>
            </a:extLst>
          </p:cNvPr>
          <p:cNvSpPr txBox="1"/>
          <p:nvPr/>
        </p:nvSpPr>
        <p:spPr>
          <a:xfrm>
            <a:off x="2317072" y="4378456"/>
            <a:ext cx="1655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что/чтобы</a:t>
            </a:r>
          </a:p>
        </p:txBody>
      </p:sp>
    </p:spTree>
    <p:extLst>
      <p:ext uri="{BB962C8B-B14F-4D97-AF65-F5344CB8AC3E}">
        <p14:creationId xmlns:p14="http://schemas.microsoft.com/office/powerpoint/2010/main" val="42200437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7D9F10-8DCA-3434-5B1D-1D9F9C3A50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1" t="42043" r="8613" b="32516"/>
          <a:stretch/>
        </p:blipFill>
        <p:spPr bwMode="auto">
          <a:xfrm>
            <a:off x="186431" y="953324"/>
            <a:ext cx="10971504" cy="44265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44BC2A-44D5-153B-AF3E-E1F870DB329E}"/>
              </a:ext>
            </a:extLst>
          </p:cNvPr>
          <p:cNvSpPr txBox="1"/>
          <p:nvPr/>
        </p:nvSpPr>
        <p:spPr>
          <a:xfrm>
            <a:off x="283029" y="5617029"/>
            <a:ext cx="11462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Счастье —</a:t>
            </a:r>
            <a:r>
              <a:rPr lang="en-US" dirty="0"/>
              <a:t>&gt; </a:t>
            </a:r>
            <a:r>
              <a:rPr lang="ru-RU" dirty="0"/>
              <a:t>быть счастливым. Родители желают, чтобы их дети были счастливы.</a:t>
            </a:r>
          </a:p>
          <a:p>
            <a:pPr marL="342900" indent="-342900">
              <a:buAutoNum type="arabicPeriod"/>
            </a:pPr>
            <a:r>
              <a:rPr lang="ru-RU" dirty="0"/>
              <a:t>Мои друзья обещали, что они придут ко мне в гости вечером.</a:t>
            </a:r>
          </a:p>
          <a:p>
            <a:pPr marL="342900" indent="-342900">
              <a:buAutoNum type="arabicPeriod"/>
            </a:pPr>
            <a:r>
              <a:rPr lang="ru-RU" dirty="0"/>
              <a:t>Фирмы заинтересованы в том, чтобы развивать партнёрские отношения.</a:t>
            </a:r>
          </a:p>
          <a:p>
            <a:pPr marL="342900" indent="-342900">
              <a:buAutoNum type="arabicPeriod"/>
            </a:pPr>
            <a:r>
              <a:rPr lang="ru-RU" dirty="0"/>
              <a:t>Известно о том, что экономика и политика тесно связаны.</a:t>
            </a:r>
          </a:p>
        </p:txBody>
      </p:sp>
    </p:spTree>
    <p:extLst>
      <p:ext uri="{BB962C8B-B14F-4D97-AF65-F5344CB8AC3E}">
        <p14:creationId xmlns:p14="http://schemas.microsoft.com/office/powerpoint/2010/main" val="42449802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7C46CD-0B2F-C79F-7B1D-3580030FB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1" t="67484" r="8613" b="11967"/>
          <a:stretch/>
        </p:blipFill>
        <p:spPr bwMode="auto">
          <a:xfrm>
            <a:off x="221942" y="1513703"/>
            <a:ext cx="11549848" cy="3765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38789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487E"/>
                </a:solidFill>
              </a:rPr>
              <a:t>17 февраля 2025 года</a:t>
            </a:r>
          </a:p>
          <a:p>
            <a:endParaRPr lang="ru-RU" sz="1800" b="1" dirty="0">
              <a:solidFill>
                <a:srgbClr val="00487E"/>
              </a:solidFill>
            </a:endParaRPr>
          </a:p>
          <a:p>
            <a:pPr algn="l"/>
            <a:endParaRPr lang="ru-RU" sz="3200" dirty="0"/>
          </a:p>
          <a:p>
            <a:pPr algn="l"/>
            <a:r>
              <a:rPr lang="ru-RU" sz="4000" dirty="0">
                <a:solidFill>
                  <a:schemeClr val="tx1"/>
                </a:solidFill>
              </a:rPr>
              <a:t>Баско. </a:t>
            </a:r>
            <a:r>
              <a:rPr lang="ru-RU" sz="4000" dirty="0"/>
              <a:t>Урок 6. Страницы 92—94, упр. 1, 3, 4, 5.</a:t>
            </a:r>
          </a:p>
          <a:p>
            <a:pPr algn="l"/>
            <a:endParaRPr lang="ru-RU" sz="4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058316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7899</TotalTime>
  <Words>381</Words>
  <Application>Microsoft Office PowerPoint</Application>
  <PresentationFormat>Широкоэкранный</PresentationFormat>
  <Paragraphs>146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Batang</vt:lpstr>
      <vt:lpstr>Arial</vt:lpstr>
      <vt:lpstr>Calibri</vt:lpstr>
      <vt:lpstr>Calibri Light</vt:lpstr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курс  бакалавры-психологи</dc:title>
  <dc:creator>Гусева</dc:creator>
  <cp:lastModifiedBy>Гусева</cp:lastModifiedBy>
  <cp:revision>118</cp:revision>
  <dcterms:created xsi:type="dcterms:W3CDTF">2021-09-26T15:04:29Z</dcterms:created>
  <dcterms:modified xsi:type="dcterms:W3CDTF">2025-02-17T18:26:40Z</dcterms:modified>
</cp:coreProperties>
</file>