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39" r:id="rId3"/>
    <p:sldId id="273" r:id="rId4"/>
    <p:sldId id="434" r:id="rId5"/>
    <p:sldId id="437" r:id="rId6"/>
    <p:sldId id="438" r:id="rId7"/>
    <p:sldId id="277" r:id="rId8"/>
    <p:sldId id="440" r:id="rId9"/>
    <p:sldId id="278" r:id="rId10"/>
    <p:sldId id="433" r:id="rId11"/>
    <p:sldId id="299" r:id="rId12"/>
    <p:sldId id="441" r:id="rId13"/>
    <p:sldId id="293" r:id="rId14"/>
    <p:sldId id="294" r:id="rId15"/>
    <p:sldId id="394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396" r:id="rId25"/>
    <p:sldId id="397" r:id="rId26"/>
    <p:sldId id="398" r:id="rId27"/>
    <p:sldId id="399" r:id="rId28"/>
    <p:sldId id="308" r:id="rId29"/>
    <p:sldId id="309" r:id="rId30"/>
    <p:sldId id="310" r:id="rId31"/>
    <p:sldId id="311" r:id="rId32"/>
    <p:sldId id="312" r:id="rId33"/>
    <p:sldId id="421" r:id="rId34"/>
    <p:sldId id="315" r:id="rId35"/>
    <p:sldId id="314" r:id="rId36"/>
    <p:sldId id="313" r:id="rId37"/>
    <p:sldId id="422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  <p:sldId id="328" r:id="rId49"/>
    <p:sldId id="329" r:id="rId50"/>
    <p:sldId id="442" r:id="rId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F"/>
    <a:srgbClr val="B3A6E5"/>
    <a:srgbClr val="ABC0E4"/>
    <a:srgbClr val="F3F6FB"/>
    <a:srgbClr val="E5CBB1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39413"/>
              </p:ext>
            </p:extLst>
          </p:nvPr>
        </p:nvGraphicFramePr>
        <p:xfrm>
          <a:off x="0" y="874782"/>
          <a:ext cx="4028837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96727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63811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9421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72923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1.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2.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3.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4.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5.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6.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7.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8.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Тунгэ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9.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10.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4695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949382" y="740142"/>
            <a:ext cx="4213783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 сентября 2024 года, 13:30—15:00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15:15—16:45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514850"/>
              </p:ext>
            </p:extLst>
          </p:nvPr>
        </p:nvGraphicFramePr>
        <p:xfrm>
          <a:off x="8007431" y="874782"/>
          <a:ext cx="4118807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108966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0170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5248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174952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</a:tblGrid>
              <a:tr h="1267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СС.д</a:t>
                      </a:r>
                      <a:endParaRPr lang="ru-RU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СС,,д</a:t>
                      </a: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Цзявэнь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Чжихань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с--.д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СС.д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6161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С,-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    9.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ССС,.д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10.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11.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12.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</a:t>
                      </a: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С,.Д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4695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13.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сСс.д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14.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ССС.Д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15.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СС,.д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16.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</a:t>
                      </a:r>
                      <a:r>
                        <a:rPr lang="ru-RU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="1" i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А.Д</a:t>
                      </a: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17.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ССС.д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 18.     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ССС,,Д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6C92FC-7555-C1B0-1C3A-258755DB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09" y="905403"/>
            <a:ext cx="3829050" cy="54197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3866D9-BE44-C13F-3B04-F5B3E01A9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50" y="66675"/>
            <a:ext cx="4438650" cy="6791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86269C-E3D5-E541-23D6-A29830D3E1DA}"/>
              </a:ext>
            </a:extLst>
          </p:cNvPr>
          <p:cNvSpPr txBox="1"/>
          <p:nvPr/>
        </p:nvSpPr>
        <p:spPr>
          <a:xfrm>
            <a:off x="4232808" y="728134"/>
            <a:ext cx="328506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Информативно и удобно</a:t>
            </a:r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r>
              <a:rPr lang="ru-RU" sz="2400" dirty="0"/>
              <a:t>Малоинформативно</a:t>
            </a:r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endParaRPr lang="ru-RU" sz="2800" dirty="0"/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Неинформативно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6343CCC4-8A39-8FAD-113C-E7ABBB938A22}"/>
              </a:ext>
            </a:extLst>
          </p:cNvPr>
          <p:cNvCxnSpPr>
            <a:cxnSpLocks/>
          </p:cNvCxnSpPr>
          <p:nvPr/>
        </p:nvCxnSpPr>
        <p:spPr>
          <a:xfrm flipH="1">
            <a:off x="3714044" y="1456267"/>
            <a:ext cx="1332089" cy="903111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0EF5C53-E19B-7F61-D603-8F6255F1B777}"/>
              </a:ext>
            </a:extLst>
          </p:cNvPr>
          <p:cNvCxnSpPr>
            <a:cxnSpLocks/>
          </p:cNvCxnSpPr>
          <p:nvPr/>
        </p:nvCxnSpPr>
        <p:spPr>
          <a:xfrm flipH="1">
            <a:off x="3544711" y="1456267"/>
            <a:ext cx="1501422" cy="1972733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448EEF8-E5E2-D53A-9A16-B7438CF6B6F4}"/>
              </a:ext>
            </a:extLst>
          </p:cNvPr>
          <p:cNvCxnSpPr>
            <a:cxnSpLocks/>
          </p:cNvCxnSpPr>
          <p:nvPr/>
        </p:nvCxnSpPr>
        <p:spPr>
          <a:xfrm flipH="1">
            <a:off x="2946400" y="1456267"/>
            <a:ext cx="2099733" cy="3239911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E62E6531-DFC3-857F-9F77-03153D8B41C2}"/>
              </a:ext>
            </a:extLst>
          </p:cNvPr>
          <p:cNvCxnSpPr>
            <a:cxnSpLocks/>
          </p:cNvCxnSpPr>
          <p:nvPr/>
        </p:nvCxnSpPr>
        <p:spPr>
          <a:xfrm flipH="1">
            <a:off x="3127022" y="1456267"/>
            <a:ext cx="1919111" cy="4496330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C16F7F9-60B0-A698-8CEF-30A9FD025EB9}"/>
              </a:ext>
            </a:extLst>
          </p:cNvPr>
          <p:cNvCxnSpPr>
            <a:cxnSpLocks/>
          </p:cNvCxnSpPr>
          <p:nvPr/>
        </p:nvCxnSpPr>
        <p:spPr>
          <a:xfrm flipV="1">
            <a:off x="6772276" y="762000"/>
            <a:ext cx="1164870" cy="694267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8092468-87EF-2770-D0E4-A292771F6169}"/>
              </a:ext>
            </a:extLst>
          </p:cNvPr>
          <p:cNvCxnSpPr>
            <a:cxnSpLocks/>
          </p:cNvCxnSpPr>
          <p:nvPr/>
        </p:nvCxnSpPr>
        <p:spPr>
          <a:xfrm>
            <a:off x="6772276" y="1456267"/>
            <a:ext cx="1164870" cy="152400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AC63BC9E-5B23-B483-1927-778E10F1F334}"/>
              </a:ext>
            </a:extLst>
          </p:cNvPr>
          <p:cNvCxnSpPr>
            <a:cxnSpLocks/>
          </p:cNvCxnSpPr>
          <p:nvPr/>
        </p:nvCxnSpPr>
        <p:spPr>
          <a:xfrm>
            <a:off x="6772276" y="1456267"/>
            <a:ext cx="1328033" cy="1293989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CA183291-7014-CD84-19F9-FA39D3A3ADA7}"/>
              </a:ext>
            </a:extLst>
          </p:cNvPr>
          <p:cNvCxnSpPr>
            <a:cxnSpLocks/>
          </p:cNvCxnSpPr>
          <p:nvPr/>
        </p:nvCxnSpPr>
        <p:spPr>
          <a:xfrm>
            <a:off x="6772276" y="1456267"/>
            <a:ext cx="1131006" cy="3316111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C2F8908A-028D-37D9-E6F5-3AF9C395B0FE}"/>
              </a:ext>
            </a:extLst>
          </p:cNvPr>
          <p:cNvCxnSpPr>
            <a:cxnSpLocks/>
          </p:cNvCxnSpPr>
          <p:nvPr/>
        </p:nvCxnSpPr>
        <p:spPr>
          <a:xfrm>
            <a:off x="6772276" y="1456267"/>
            <a:ext cx="1164870" cy="4639733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503550FD-3BFC-D619-5F6F-E333CC561B87}"/>
              </a:ext>
            </a:extLst>
          </p:cNvPr>
          <p:cNvCxnSpPr>
            <a:cxnSpLocks/>
          </p:cNvCxnSpPr>
          <p:nvPr/>
        </p:nvCxnSpPr>
        <p:spPr>
          <a:xfrm>
            <a:off x="5675141" y="3776133"/>
            <a:ext cx="2823807" cy="3637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153AE50A-DA8B-A3AD-2076-BB7B4395B5A6}"/>
              </a:ext>
            </a:extLst>
          </p:cNvPr>
          <p:cNvCxnSpPr>
            <a:cxnSpLocks/>
          </p:cNvCxnSpPr>
          <p:nvPr/>
        </p:nvCxnSpPr>
        <p:spPr>
          <a:xfrm flipH="1" flipV="1">
            <a:off x="1996020" y="1715911"/>
            <a:ext cx="2486728" cy="33129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16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Ца́пля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крыльце́,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Объясня́ет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бу́кву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Ц: 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Подойди́, цыплёнок Цып. 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Повторя́й-ка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цып-цып-цып. 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Е́сли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вы́учишь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уро́к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Подарю́ тебе́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цвето́к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605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B918E9E9-8FA2-EAB4-B961-6499BCD0C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C04CE9C-1603-7509-9750-460BC451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9294C18-A964-3373-15F6-9571417CD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88D113-AB9D-ABDF-3844-79A11C4E8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BE3F40-2D78-C287-3D53-A6F8B863D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971D77A-54D7-E044-DA5D-0132836F7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579FD93-7E32-920F-019D-938A4AA3B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611114B-FF38-96DB-9141-999FC324E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7E0C860-0DD2-F9E0-C4C9-83057F286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8889CB9-FD0C-9EB8-ED8D-7C21D2CD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D90550C7-86DE-181A-0B60-CAEA6D521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B3A26C-F8CE-D429-DAA4-2D1314822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21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B918E9E9-8FA2-EAB4-B961-6499BCD0C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C04CE9C-1603-7509-9750-460BC451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9294C18-A964-3373-15F6-9571417CD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88D113-AB9D-ABDF-3844-79A11C4E8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BE3F40-2D78-C287-3D53-A6F8B863D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971D77A-54D7-E044-DA5D-0132836F7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579FD93-7E32-920F-019D-938A4AA3B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611114B-FF38-96DB-9141-999FC324E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7E0C860-0DD2-F9E0-C4C9-83057F286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8889CB9-FD0C-9EB8-ED8D-7C21D2CD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D90550C7-86DE-181A-0B60-CAEA6D521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B3A26C-F8CE-D429-DAA4-2D1314822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bg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0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9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Пословица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b="1" u="sng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поговорка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CC5771-0EF4-03FA-8F9B-B35063AE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1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DE900-022C-5CC2-A043-F50212C1F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56EC4F9-C2A3-DA5E-A3B0-A46F9EDB5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3413" y="1625600"/>
            <a:ext cx="9330432" cy="4356985"/>
          </a:xfrm>
          <a:gradFill flip="none" rotWithShape="1">
            <a:gsLst>
              <a:gs pos="7000">
                <a:srgbClr val="F3F6FB"/>
              </a:gs>
              <a:gs pos="30000">
                <a:srgbClr val="ABC0E4"/>
              </a:gs>
              <a:gs pos="60000">
                <a:srgbClr val="B3A6E5"/>
              </a:gs>
              <a:gs pos="96000">
                <a:srgbClr val="C3A8BF"/>
              </a:gs>
            </a:gsLst>
            <a:lin ang="16200000" scaled="1"/>
            <a:tileRect/>
          </a:gradFill>
        </p:spPr>
        <p:txBody>
          <a:bodyPr>
            <a:normAutofit fontScale="77500" lnSpcReduction="20000"/>
          </a:bodyPr>
          <a:lstStyle/>
          <a:p>
            <a:r>
              <a:rPr lang="ru-RU" sz="5400" dirty="0">
                <a:solidFill>
                  <a:schemeClr val="tx1"/>
                </a:solidFill>
              </a:rPr>
              <a:t>Составить три варианта текста, объясняющего, как добраться от станции метро / автовокзала /железнодорожного вокзала до вашей квартиры / дома / комнаты: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           б) письмо,</a:t>
            </a:r>
            <a:br>
              <a:rPr lang="ru-RU" sz="5400" dirty="0">
                <a:solidFill>
                  <a:schemeClr val="tx1"/>
                </a:solidFill>
              </a:rPr>
            </a:br>
            <a:r>
              <a:rPr lang="ru-RU" sz="54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63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08CE61-EA72-4595-8D90-AE90751A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6931"/>
            <a:ext cx="12192000" cy="4405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97FE05-EBAF-4429-8518-D1B7442E0C1A}"/>
              </a:ext>
            </a:extLst>
          </p:cNvPr>
          <p:cNvSpPr txBox="1"/>
          <p:nvPr/>
        </p:nvSpPr>
        <p:spPr>
          <a:xfrm>
            <a:off x="7823200" y="2228671"/>
            <a:ext cx="416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— запись, включающая в себя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 месяца, месяц и год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иногда день недели, номер недели в году и систему летосчисления.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3" y="162382"/>
            <a:ext cx="621348" cy="65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4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3" y="192862"/>
            <a:ext cx="621348" cy="6504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8BFD0C-27C7-495D-8724-FE551158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2" y="1752600"/>
            <a:ext cx="92106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18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</p:spTree>
    <p:extLst>
      <p:ext uri="{BB962C8B-B14F-4D97-AF65-F5344CB8AC3E}">
        <p14:creationId xmlns:p14="http://schemas.microsoft.com/office/powerpoint/2010/main" val="1264777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</p:spTree>
    <p:extLst>
      <p:ext uri="{BB962C8B-B14F-4D97-AF65-F5344CB8AC3E}">
        <p14:creationId xmlns:p14="http://schemas.microsoft.com/office/powerpoint/2010/main" val="3111547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876136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57F5428-AF54-7967-55AC-1D4B9792B9D7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140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</p:spTree>
    <p:extLst>
      <p:ext uri="{BB962C8B-B14F-4D97-AF65-F5344CB8AC3E}">
        <p14:creationId xmlns:p14="http://schemas.microsoft.com/office/powerpoint/2010/main" val="250333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1426" y="2959099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53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23.09.2022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второго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2021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1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8410" y="2991755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3468C-AF4C-3250-6FFB-211F3BD001D4}"/>
              </a:ext>
            </a:extLst>
          </p:cNvPr>
          <p:cNvSpPr txBox="1"/>
          <p:nvPr/>
        </p:nvSpPr>
        <p:spPr>
          <a:xfrm>
            <a:off x="1239520" y="5104318"/>
            <a:ext cx="2885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это случилось?</a:t>
            </a:r>
            <a:b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 числа?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14FB9B8-20AC-FC97-CB66-0A2EE0176445}"/>
              </a:ext>
            </a:extLst>
          </p:cNvPr>
          <p:cNvSpPr txBox="1">
            <a:spLocks/>
          </p:cNvSpPr>
          <p:nvPr/>
        </p:nvSpPr>
        <p:spPr>
          <a:xfrm>
            <a:off x="9234170" y="4211214"/>
            <a:ext cx="2825750" cy="9102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обстоятельство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60440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5" y="1876743"/>
            <a:ext cx="4084320" cy="815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2021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85E51D6-9FFA-4166-B8C7-46D19F3E3F73}"/>
              </a:ext>
            </a:extLst>
          </p:cNvPr>
          <p:cNvSpPr txBox="1">
            <a:spLocks/>
          </p:cNvSpPr>
          <p:nvPr/>
        </p:nvSpPr>
        <p:spPr>
          <a:xfrm>
            <a:off x="589280" y="2692400"/>
            <a:ext cx="11308080" cy="3647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месяца?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октября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года?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первого года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5F4DFAF-D34D-49FD-8A72-D21B7AC2D267}"/>
              </a:ext>
            </a:extLst>
          </p:cNvPr>
          <p:cNvCxnSpPr/>
          <p:nvPr/>
        </p:nvCxnSpPr>
        <p:spPr>
          <a:xfrm flipH="1">
            <a:off x="1432560" y="3230880"/>
            <a:ext cx="1645920" cy="4978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2163260-DB93-4929-9B04-C9F245C25F95}"/>
              </a:ext>
            </a:extLst>
          </p:cNvPr>
          <p:cNvCxnSpPr>
            <a:cxnSpLocks/>
          </p:cNvCxnSpPr>
          <p:nvPr/>
        </p:nvCxnSpPr>
        <p:spPr>
          <a:xfrm flipH="1">
            <a:off x="5435600" y="4124960"/>
            <a:ext cx="4378960" cy="57403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9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</p:txBody>
      </p:sp>
    </p:spTree>
    <p:extLst>
      <p:ext uri="{BB962C8B-B14F-4D97-AF65-F5344CB8AC3E}">
        <p14:creationId xmlns:p14="http://schemas.microsoft.com/office/powerpoint/2010/main" val="3249196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7410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28951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695572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56593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718816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734174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96511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762209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314879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22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011631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десятое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89495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</p:txBody>
      </p:sp>
    </p:spTree>
    <p:extLst>
      <p:ext uri="{BB962C8B-B14F-4D97-AF65-F5344CB8AC3E}">
        <p14:creationId xmlns:p14="http://schemas.microsoft.com/office/powerpoint/2010/main" val="2043662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47561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162560" y="71120"/>
            <a:ext cx="93770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369373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3424943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97756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89144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946775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983805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8127863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21815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812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089594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десятого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027461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732094"/>
          </a:xfrm>
        </p:spPr>
        <p:txBody>
          <a:bodyPr anchor="ctr">
            <a:noAutofit/>
          </a:bodyPr>
          <a:lstStyle/>
          <a:p>
            <a:pPr marL="0" indent="0" algn="l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sz="3600" b="1" dirty="0">
                <a:solidFill>
                  <a:schemeClr val="tx1"/>
                </a:solidFill>
              </a:rPr>
              <a:t>1. Выучить наизусть «Жила-была умница…» и «Молодец против овец…».</a:t>
            </a:r>
            <a:br>
              <a:rPr lang="ru-RU" sz="3600" b="1" dirty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tx1"/>
                </a:solidFill>
              </a:rPr>
              <a:t>2. Тест по теме «Где-куда-откуда».</a:t>
            </a:r>
            <a:br>
              <a:rPr lang="ru-RU" sz="3600" b="1">
                <a:solidFill>
                  <a:schemeClr val="tx1"/>
                </a:solidFill>
              </a:rPr>
            </a:br>
            <a:b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200" b="1" i="1" dirty="0"/>
              <a:t>Ссылки на тесты см. на сайте.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23 сентября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2748</TotalTime>
  <Words>2687</Words>
  <Application>Microsoft Office PowerPoint</Application>
  <PresentationFormat>Широкоэкранный</PresentationFormat>
  <Paragraphs>484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</vt:lpstr>
      <vt:lpstr>Book Antiqua</vt:lpstr>
      <vt:lpstr>Calibri</vt:lpstr>
      <vt:lpstr>Calibri Light</vt:lpstr>
      <vt:lpstr>Times New Roman</vt:lpstr>
      <vt:lpstr>Тема Office</vt:lpstr>
      <vt:lpstr>Группа 101СА </vt:lpstr>
      <vt:lpstr>Презентация PowerPoint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Скороговорки</vt:lpstr>
      <vt:lpstr>Скороговорки</vt:lpstr>
      <vt:lpstr>Скороговорки</vt:lpstr>
      <vt:lpstr>Пословица/поговорка</vt:lpstr>
      <vt:lpstr>Проверка домашнего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Выучить наизусть «Жила-была умница…» и «Молодец против овец…». 2. Тест по теме «Где-куда-откуда».  Ссылки на тесты см. на сайте.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33</cp:revision>
  <dcterms:created xsi:type="dcterms:W3CDTF">2024-09-01T20:30:35Z</dcterms:created>
  <dcterms:modified xsi:type="dcterms:W3CDTF">2024-09-23T07:38:55Z</dcterms:modified>
</cp:coreProperties>
</file>