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73" r:id="rId4"/>
    <p:sldId id="658" r:id="rId5"/>
    <p:sldId id="556" r:id="rId6"/>
    <p:sldId id="678" r:id="rId7"/>
    <p:sldId id="679" r:id="rId8"/>
    <p:sldId id="625" r:id="rId9"/>
    <p:sldId id="572" r:id="rId10"/>
    <p:sldId id="262" r:id="rId11"/>
    <p:sldId id="568" r:id="rId12"/>
    <p:sldId id="573" r:id="rId13"/>
    <p:sldId id="682" r:id="rId14"/>
    <p:sldId id="680" r:id="rId15"/>
    <p:sldId id="441" r:id="rId16"/>
    <p:sldId id="675" r:id="rId17"/>
    <p:sldId id="68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C0E4"/>
    <a:srgbClr val="C3A8BF"/>
    <a:srgbClr val="B1F57C"/>
    <a:srgbClr val="D3F9AE"/>
    <a:srgbClr val="B5F77B"/>
    <a:srgbClr val="FFFFFF"/>
    <a:srgbClr val="B3A6E5"/>
    <a:srgbClr val="F3F6FB"/>
    <a:srgbClr val="E5CBB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12095-B66C-4D65-955C-A4C5B1553B8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D8EF-D432-42D2-9983-35849A0EB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3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7D8EF-D432-42D2-9983-35849A0EBDA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25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99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05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383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46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710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453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835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533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755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67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08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195579"/>
              </p:ext>
            </p:extLst>
          </p:nvPr>
        </p:nvGraphicFramePr>
        <p:xfrm>
          <a:off x="-7691" y="813679"/>
          <a:ext cx="4760371" cy="5975118"/>
        </p:xfrm>
        <a:graphic>
          <a:graphicData uri="http://schemas.openxmlformats.org/drawingml/2006/table">
            <a:tbl>
              <a:tblPr firstRow="1" firstCol="1" bandRow="1"/>
              <a:tblGrid>
                <a:gridCol w="43489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8347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1259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7986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99217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57368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Доклад (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през.кажд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800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52680" y="744993"/>
            <a:ext cx="2686639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31 октября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13:30—15:00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15:15—16:45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09595"/>
              </p:ext>
            </p:extLst>
          </p:nvPr>
        </p:nvGraphicFramePr>
        <p:xfrm>
          <a:off x="7439319" y="818116"/>
          <a:ext cx="4688488" cy="5966244"/>
        </p:xfrm>
        <a:graphic>
          <a:graphicData uri="http://schemas.openxmlformats.org/drawingml/2006/table">
            <a:tbl>
              <a:tblPr firstRow="1" firstCol="1" bandRow="1"/>
              <a:tblGrid>
                <a:gridCol w="45574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3959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5991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31477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886120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815642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</a:tblGrid>
              <a:tr h="28982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Доклад (</a:t>
                      </a: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през.кажд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текстов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ЧжэнА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1,2,-,-.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ЦзюньАА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688488" y="3429000"/>
            <a:ext cx="2815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Не забывайте записать свое </a:t>
            </a:r>
            <a:r>
              <a:rPr lang="ru-RU" sz="3600" b="1" dirty="0"/>
              <a:t>имя</a:t>
            </a:r>
            <a:r>
              <a:rPr lang="ru-RU" sz="3600" dirty="0"/>
              <a:t>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36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8CBD2-83BC-4919-3126-C53DE2D2C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811DC-BE95-4F08-CCF3-90289619A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40659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9C275-4ADC-724C-6C73-FEB4D83BED06}"/>
              </a:ext>
            </a:extLst>
          </p:cNvPr>
          <p:cNvSpPr txBox="1"/>
          <p:nvPr/>
        </p:nvSpPr>
        <p:spPr>
          <a:xfrm>
            <a:off x="319315" y="1424281"/>
            <a:ext cx="11466286" cy="469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щёткой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зу́бы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башмаки́,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свои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брю́ки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щётки все нужны́.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42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Во́лки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pы́щут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DE0752-9079-DD34-7FA9-FABE6F944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91" y="4632822"/>
            <a:ext cx="1988457" cy="22251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A43F57-3E6D-33E0-0EC6-8512DDDD9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61" y="1433358"/>
            <a:ext cx="4120910" cy="33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8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3A4F4-289D-7BEC-080C-54535FBB6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EFA6D-D6E4-73A7-0CEE-154F626A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92A315-794D-512D-8840-46B6C82BF246}"/>
              </a:ext>
            </a:extLst>
          </p:cNvPr>
          <p:cNvSpPr txBox="1"/>
          <p:nvPr/>
        </p:nvSpPr>
        <p:spPr>
          <a:xfrm>
            <a:off x="319315" y="1424281"/>
            <a:ext cx="11466286" cy="469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щёткой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зу́бы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башмаки́,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свои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брю́ки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щётки все нужны́.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42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Во́лки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pы́щут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035DD5-EEA5-6CCC-571C-A46D7D200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91" y="4632822"/>
            <a:ext cx="1988457" cy="22251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6FD56B-7615-EF62-21B0-7DC8B1574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61" y="1433358"/>
            <a:ext cx="4120910" cy="33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2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8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</a:t>
            </a:r>
            <a:r>
              <a:rPr lang="ru-RU" sz="713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8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шщ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8745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5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41AAE-16BC-F8BC-566C-5CE49CDF6750}"/>
              </a:ext>
            </a:extLst>
          </p:cNvPr>
          <p:cNvSpPr txBox="1"/>
          <p:nvPr/>
        </p:nvSpPr>
        <p:spPr>
          <a:xfrm>
            <a:off x="2733153" y="2039815"/>
            <a:ext cx="394900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Современный русский алфавит!!!!!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C3D94-5520-0BF7-32DA-A990A2A786AA}"/>
              </a:ext>
            </a:extLst>
          </p:cNvPr>
          <p:cNvSpPr txBox="1"/>
          <p:nvPr/>
        </p:nvSpPr>
        <p:spPr>
          <a:xfrm>
            <a:off x="7155651" y="4538521"/>
            <a:ext cx="260504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ТЧ/ДЧ  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  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[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ч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]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158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35896-CC8B-4353-8208-911334006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3600" b="1" dirty="0">
                <a:solidFill>
                  <a:srgbClr val="CC0033"/>
                </a:solidFill>
                <a:latin typeface="Lato"/>
              </a:rPr>
              <a:t>Современный русский алфавит</a:t>
            </a:r>
            <a:br>
              <a:rPr lang="ru-RU" altLang="ru-RU" b="1" dirty="0">
                <a:solidFill>
                  <a:srgbClr val="CC0033"/>
                </a:solidFill>
                <a:latin typeface="Lat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br>
              <a:rPr lang="ru-RU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D95142-8389-49AE-A99C-79525C398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C9CB87-A1EC-4AFA-912F-3B5D250D6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E2C4C30E-FA83-4A91-A3AD-97CD2745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6" y="656110"/>
            <a:ext cx="191551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4BD13C-1B6E-4AB3-B4B4-EEF7D5C38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107" y="3586163"/>
            <a:ext cx="2644262" cy="1979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6E456B-4AE0-412D-A581-B08E546F6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307" y="710369"/>
            <a:ext cx="2009808" cy="21703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B021E7-D9B4-49B4-B0CA-54D16246C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3BC22088-8D95-426D-878E-1BB8AE1E2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15502B-3F66-4F6F-BA35-A7610344F4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31" y="3805980"/>
            <a:ext cx="1884284" cy="239591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AAFBE0-A1E8-4525-87CC-DB6988188B9B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776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D95142-8389-49AE-A99C-79525C398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C9CB87-A1EC-4AFA-912F-3B5D250D6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B021E7-D9B4-49B4-B0CA-54D16246C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3BC22088-8D95-426D-878E-1BB8AE1E2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AAFBE0-A1E8-4525-87CC-DB6988188B9B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FD24384-6429-4076-78B7-B03FEFE9F199}"/>
              </a:ext>
            </a:extLst>
          </p:cNvPr>
          <p:cNvSpPr/>
          <p:nvPr/>
        </p:nvSpPr>
        <p:spPr>
          <a:xfrm>
            <a:off x="2777013" y="3200939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5B177F6-30FC-BB06-DCC7-1AFBB77B5D8F}"/>
              </a:ext>
            </a:extLst>
          </p:cNvPr>
          <p:cNvSpPr/>
          <p:nvPr/>
        </p:nvSpPr>
        <p:spPr>
          <a:xfrm>
            <a:off x="5341018" y="3182979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7A1C18C-8783-31EA-C435-406F7F54373F}"/>
              </a:ext>
            </a:extLst>
          </p:cNvPr>
          <p:cNvSpPr/>
          <p:nvPr/>
        </p:nvSpPr>
        <p:spPr>
          <a:xfrm>
            <a:off x="5341018" y="3505393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2B2A9E7-0586-9E92-C3F5-3D524DC5DFB5}"/>
              </a:ext>
            </a:extLst>
          </p:cNvPr>
          <p:cNvSpPr/>
          <p:nvPr/>
        </p:nvSpPr>
        <p:spPr>
          <a:xfrm>
            <a:off x="5341018" y="3844646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4BBD76-C3D1-3608-A079-EC17FBB57010}"/>
              </a:ext>
            </a:extLst>
          </p:cNvPr>
          <p:cNvSpPr txBox="1"/>
          <p:nvPr/>
        </p:nvSpPr>
        <p:spPr>
          <a:xfrm>
            <a:off x="687068" y="-140774"/>
            <a:ext cx="106654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 ж, ч, ш, щ, ж, ч, щ.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812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76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2A836-E86B-43F3-AF24-A5CC5ED99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85D20DF-86F9-24E9-2190-525868BD6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325937-511F-95CE-D8FA-E47E324802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7ADB45D-A09A-82A2-8293-200F3CE60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FF5C5F-E58E-413E-9FA3-C352BC290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73F83FB-3BC9-20B4-2097-CBA075723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90382B-17AD-CBFF-828A-9C39896A31EE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A9FFD1-6E33-9C5D-1B54-FE39F26C29E2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48BE70-0814-8CBB-1A68-07E77C8F818D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F652A0-2960-F28F-ACED-CD326353D476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B1CAAB-7B29-3DFF-365D-198F2868FD46}"/>
              </a:ext>
            </a:extLst>
          </p:cNvPr>
          <p:cNvSpPr txBox="1"/>
          <p:nvPr/>
        </p:nvSpPr>
        <p:spPr>
          <a:xfrm>
            <a:off x="8408709" y="2771480"/>
            <a:ext cx="1520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</a:t>
            </a:r>
            <a:r>
              <a:rPr lang="ru-RU" dirty="0"/>
              <a:t>в</a:t>
            </a:r>
            <a:r>
              <a:rPr lang="en-US" dirty="0"/>
              <a:t>’</a:t>
            </a:r>
            <a:r>
              <a:rPr lang="ru-RU" dirty="0" err="1"/>
              <a:t>ьражЫ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6086E1-475C-0B68-F84D-97E71FB0E2EE}"/>
              </a:ext>
            </a:extLst>
          </p:cNvPr>
          <p:cNvSpPr txBox="1"/>
          <p:nvPr/>
        </p:nvSpPr>
        <p:spPr>
          <a:xfrm>
            <a:off x="4176074" y="3832959"/>
            <a:ext cx="2318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</a:t>
            </a:r>
            <a:r>
              <a:rPr lang="ru-RU" dirty="0" err="1"/>
              <a:t>нъвапрОсы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707353-95C3-0C65-DEB1-D7F497625977}"/>
              </a:ext>
            </a:extLst>
          </p:cNvPr>
          <p:cNvSpPr txBox="1"/>
          <p:nvPr/>
        </p:nvSpPr>
        <p:spPr>
          <a:xfrm>
            <a:off x="5486400" y="5146231"/>
            <a:ext cx="1743449" cy="382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</a:t>
            </a:r>
            <a:r>
              <a:rPr lang="ru-RU" dirty="0" err="1"/>
              <a:t>атв</a:t>
            </a:r>
            <a:r>
              <a:rPr lang="en-US" dirty="0"/>
              <a:t>’</a:t>
            </a:r>
            <a:r>
              <a:rPr lang="ru-RU" dirty="0" err="1"/>
              <a:t>Эты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B3F3C2-766B-EB7D-498C-8FAE90A73EF4}"/>
              </a:ext>
            </a:extLst>
          </p:cNvPr>
          <p:cNvSpPr txBox="1"/>
          <p:nvPr/>
        </p:nvSpPr>
        <p:spPr>
          <a:xfrm>
            <a:off x="2705493" y="5528304"/>
            <a:ext cx="3390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</a:t>
            </a:r>
            <a:r>
              <a:rPr lang="ru-RU" dirty="0" err="1"/>
              <a:t>уч</a:t>
            </a:r>
            <a:r>
              <a:rPr lang="en-US" dirty="0"/>
              <a:t>’</a:t>
            </a:r>
            <a:r>
              <a:rPr lang="ru-RU" dirty="0"/>
              <a:t>Ит</a:t>
            </a:r>
            <a:r>
              <a:rPr lang="en-US" dirty="0"/>
              <a:t>’</a:t>
            </a:r>
            <a:r>
              <a:rPr lang="ru-RU" dirty="0" err="1"/>
              <a:t>ьл</a:t>
            </a:r>
            <a:r>
              <a:rPr lang="en-US" dirty="0"/>
              <a:t>’</a:t>
            </a:r>
            <a:r>
              <a:rPr lang="ru-RU" dirty="0"/>
              <a:t>н</a:t>
            </a:r>
            <a:r>
              <a:rPr lang="en-US" dirty="0"/>
              <a:t>’</a:t>
            </a:r>
            <a:r>
              <a:rPr lang="ru-RU" dirty="0" err="1"/>
              <a:t>ьцъ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BEB4E3-87C9-8F67-8165-8942E5A00170}"/>
              </a:ext>
            </a:extLst>
          </p:cNvPr>
          <p:cNvSpPr txBox="1"/>
          <p:nvPr/>
        </p:nvSpPr>
        <p:spPr>
          <a:xfrm>
            <a:off x="7108102" y="1169653"/>
            <a:ext cx="2010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</a:t>
            </a:r>
            <a:r>
              <a:rPr lang="ru-RU" dirty="0" err="1"/>
              <a:t>скр</a:t>
            </a:r>
            <a:r>
              <a:rPr lang="en-US" dirty="0"/>
              <a:t>’</a:t>
            </a:r>
            <a:r>
              <a:rPr lang="ru-RU" dirty="0" err="1"/>
              <a:t>ьжыщ</a:t>
            </a:r>
            <a:r>
              <a:rPr lang="en-US" dirty="0"/>
              <a:t>’</a:t>
            </a:r>
            <a:r>
              <a:rPr lang="ru-RU" dirty="0"/>
              <a:t>А</a:t>
            </a:r>
            <a:r>
              <a:rPr lang="en-US" dirty="0"/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083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4DED2-12EF-DE66-1682-C557F20C5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5390-9D37-0D4F-6D4D-26448C168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3600" b="1" dirty="0">
                <a:solidFill>
                  <a:srgbClr val="CC0033"/>
                </a:solidFill>
                <a:latin typeface="Lato"/>
              </a:rPr>
              <a:t>Современный русский алфавит</a:t>
            </a:r>
            <a:br>
              <a:rPr lang="ru-RU" altLang="ru-RU" b="1" dirty="0">
                <a:solidFill>
                  <a:srgbClr val="CC0033"/>
                </a:solidFill>
                <a:latin typeface="Lat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br>
              <a:rPr lang="ru-RU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FF7125-AABA-68AD-21AF-F090038BC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06B96F-5D2F-DE17-C652-ACFD24BE8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5A8D78A7-A19F-B4B1-89D9-B24820CFD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6" y="656110"/>
            <a:ext cx="191551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33A30C-D240-E79C-A014-410A53BAB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107" y="3586163"/>
            <a:ext cx="2644262" cy="1979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E47638-95B2-FA6B-95D4-0D7076ED5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307" y="710369"/>
            <a:ext cx="2009808" cy="21703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9330420-529A-9D90-19EE-1B1215A94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B04CE0F1-1438-B4FD-EAF5-665066F64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0986A4-7C86-510A-30DC-80ABDC89FC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31" y="3805980"/>
            <a:ext cx="1884284" cy="239591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FB7805-9A04-6E77-0C5B-2FC78DBEB6EF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627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Отцы и дети.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1682E-8B79-23E1-3DFA-45BE4FD2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B25D2-4E1F-8AD7-E728-D01B67B36DA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31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403A4-C9D1-37C7-ABB6-045B74D01288}"/>
              </a:ext>
            </a:extLst>
          </p:cNvPr>
          <p:cNvSpPr txBox="1"/>
          <p:nvPr/>
        </p:nvSpPr>
        <p:spPr>
          <a:xfrm>
            <a:off x="260351" y="1060641"/>
            <a:ext cx="1163813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000" dirty="0">
                <a:solidFill>
                  <a:srgbClr val="ABC0E4"/>
                </a:solidFill>
              </a:rPr>
              <a:t>Выучить наизусть скороговорки «Этой щёткой ...» и «Волки рыщут …».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2000" dirty="0">
                <a:solidFill>
                  <a:schemeClr val="tx1"/>
                </a:solidFill>
              </a:rPr>
              <a:t>2. Просмотреть группу текстов «6 текстов (формат PDF)» по теме "Семья" (на странице Темы и тексты).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Какова общая тема всех объединённых текстов? (</a:t>
            </a:r>
            <a:r>
              <a:rPr lang="ru-RU" sz="2000" i="1" dirty="0">
                <a:solidFill>
                  <a:srgbClr val="002060"/>
                </a:solidFill>
              </a:rPr>
              <a:t>Общая тема всех этих текстов — … / Все тексты объединены одной общей темой — …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Сколько текстов входит в этот блок? (</a:t>
            </a:r>
            <a:r>
              <a:rPr lang="ru-RU" sz="2000" i="1" dirty="0">
                <a:solidFill>
                  <a:srgbClr val="002060"/>
                </a:solidFill>
              </a:rPr>
              <a:t>Здесь … текстов / В этом блоке … текстов / В одну группу собрано … текстов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Перечислите названия текстов.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 оформлены тексты, из каких частей состоят? (</a:t>
            </a:r>
            <a:r>
              <a:rPr lang="ru-RU" sz="2000" i="1" dirty="0">
                <a:solidFill>
                  <a:srgbClr val="002060"/>
                </a:solidFill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lang="ru-RU" sz="2000" dirty="0">
                <a:solidFill>
                  <a:srgbClr val="002060"/>
                </a:solidFill>
              </a:rPr>
              <a:t>).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lang="ru-RU" sz="2000" i="1" dirty="0">
                <a:solidFill>
                  <a:srgbClr val="002060"/>
                </a:solidFill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lang="ru-RU" sz="2000" dirty="0">
                <a:solidFill>
                  <a:srgbClr val="002060"/>
                </a:solidFill>
              </a:rPr>
              <a:t>… (напр., </a:t>
            </a:r>
            <a:r>
              <a:rPr lang="ru-RU" sz="2000" i="1" dirty="0">
                <a:solidFill>
                  <a:srgbClr val="002060"/>
                </a:solidFill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lang="ru-RU" sz="2000" dirty="0">
                <a:solidFill>
                  <a:srgbClr val="002060"/>
                </a:solidFill>
              </a:rPr>
              <a:t> ).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82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5CDC67-216A-783F-8CF3-511C53BE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5DCC71C-985D-4412-56DD-2946A7D7D93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4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230AE-B47A-1E45-4B13-E477F9C36903}"/>
              </a:ext>
            </a:extLst>
          </p:cNvPr>
          <p:cNvSpPr txBox="1"/>
          <p:nvPr/>
        </p:nvSpPr>
        <p:spPr>
          <a:xfrm>
            <a:off x="0" y="1060641"/>
            <a:ext cx="121920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Выучить наизусть </a:t>
            </a:r>
            <a:r>
              <a:rPr lang="ru-RU" sz="2800" dirty="0"/>
              <a:t>скороговорки и повторить алфавит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endParaRPr lang="ru-RU" sz="2800" dirty="0">
              <a:solidFill>
                <a:schemeClr val="tx1"/>
              </a:solidFill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2. По группе текстов «6 текстов (формат PDF)» (по теме "Семья" на странице Темы и тексты): 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тексты 1 («Родители и дети») и 2 («Старость — это счастье):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прочитать тексты;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ответить на вопросы по текстам;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прочитать разделы «Разные мнения» и высказать свое согласие или несогласие с каким-нибудь из них, аргументировав свой ответ;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по пунктам </a:t>
            </a:r>
            <a: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  <a:t> высказать свое мнение.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32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11580</TotalTime>
  <Words>913</Words>
  <Application>Microsoft Office PowerPoint</Application>
  <PresentationFormat>Широкоэкранный</PresentationFormat>
  <Paragraphs>263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Lato</vt:lpstr>
      <vt:lpstr>Times New Roman</vt:lpstr>
      <vt:lpstr>Wingdings 2</vt:lpstr>
      <vt:lpstr>Тема Office</vt:lpstr>
      <vt:lpstr>1_Тема Office</vt:lpstr>
      <vt:lpstr>Группа 101СА </vt:lpstr>
      <vt:lpstr>Фонетика Русские скороговорки и стихотворения</vt:lpstr>
      <vt:lpstr>Щ</vt:lpstr>
      <vt:lpstr>Скороговорки</vt:lpstr>
      <vt:lpstr>Скороговорки</vt:lpstr>
      <vt:lpstr>жчшщ</vt:lpstr>
      <vt:lpstr>Скороговорки</vt:lpstr>
      <vt:lpstr>Скороговорки</vt:lpstr>
      <vt:lpstr>Современный русский алфавит   </vt:lpstr>
      <vt:lpstr>Презентация PowerPoint</vt:lpstr>
      <vt:lpstr>Скороговорки</vt:lpstr>
      <vt:lpstr>Скороговорки</vt:lpstr>
      <vt:lpstr>Современный русский алфавит  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138</cp:revision>
  <dcterms:created xsi:type="dcterms:W3CDTF">2024-09-01T20:30:35Z</dcterms:created>
  <dcterms:modified xsi:type="dcterms:W3CDTF">2024-10-31T14:19:39Z</dcterms:modified>
</cp:coreProperties>
</file>