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73" r:id="rId3"/>
    <p:sldId id="519" r:id="rId4"/>
    <p:sldId id="524" r:id="rId5"/>
    <p:sldId id="537" r:id="rId6"/>
    <p:sldId id="544" r:id="rId7"/>
    <p:sldId id="538" r:id="rId8"/>
    <p:sldId id="539" r:id="rId9"/>
    <p:sldId id="540" r:id="rId10"/>
    <p:sldId id="541" r:id="rId11"/>
    <p:sldId id="441" r:id="rId12"/>
    <p:sldId id="525" r:id="rId13"/>
    <p:sldId id="542" r:id="rId14"/>
    <p:sldId id="504" r:id="rId15"/>
    <p:sldId id="529" r:id="rId16"/>
    <p:sldId id="268" r:id="rId17"/>
    <p:sldId id="416" r:id="rId18"/>
    <p:sldId id="417" r:id="rId19"/>
    <p:sldId id="530" r:id="rId20"/>
    <p:sldId id="418" r:id="rId21"/>
    <p:sldId id="419" r:id="rId22"/>
    <p:sldId id="521" r:id="rId23"/>
    <p:sldId id="420" r:id="rId24"/>
    <p:sldId id="421" r:id="rId25"/>
    <p:sldId id="531" r:id="rId26"/>
    <p:sldId id="422" r:id="rId27"/>
    <p:sldId id="424" r:id="rId28"/>
    <p:sldId id="425" r:id="rId29"/>
    <p:sldId id="532" r:id="rId30"/>
    <p:sldId id="427" r:id="rId31"/>
    <p:sldId id="428" r:id="rId32"/>
    <p:sldId id="429" r:id="rId33"/>
    <p:sldId id="430" r:id="rId34"/>
    <p:sldId id="431" r:id="rId35"/>
    <p:sldId id="432" r:id="rId36"/>
    <p:sldId id="433" r:id="rId37"/>
    <p:sldId id="543" r:id="rId38"/>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3A8BF"/>
    <a:srgbClr val="B3A6E5"/>
    <a:srgbClr val="ABC0E4"/>
    <a:srgbClr val="F3F6FB"/>
    <a:srgbClr val="E5CBB1"/>
    <a:srgbClr val="006600"/>
    <a:srgbClr val="749BFC"/>
    <a:srgbClr val="C8F8F3"/>
    <a:srgbClr val="B4A3E5"/>
    <a:srgbClr val="C4A8B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854" autoAdjust="0"/>
    <p:restoredTop sz="94660"/>
  </p:normalViewPr>
  <p:slideViewPr>
    <p:cSldViewPr snapToGrid="0">
      <p:cViewPr varScale="1">
        <p:scale>
          <a:sx n="74" d="100"/>
          <a:sy n="74" d="100"/>
        </p:scale>
        <p:origin x="91" y="298"/>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6033624-B112-C20B-BFA1-77A135E588BE}"/>
              </a:ext>
            </a:extLst>
          </p:cNvPr>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p>
        </p:txBody>
      </p:sp>
      <p:sp>
        <p:nvSpPr>
          <p:cNvPr id="3" name="Подзаголовок 2">
            <a:extLst>
              <a:ext uri="{FF2B5EF4-FFF2-40B4-BE49-F238E27FC236}">
                <a16:creationId xmlns:a16="http://schemas.microsoft.com/office/drawing/2014/main" id="{A707557D-E2F6-BDDC-8B71-50AAF55862C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4" name="Дата 3">
            <a:extLst>
              <a:ext uri="{FF2B5EF4-FFF2-40B4-BE49-F238E27FC236}">
                <a16:creationId xmlns:a16="http://schemas.microsoft.com/office/drawing/2014/main" id="{0EAA7B8B-AC46-67F1-0B8F-77A1448D026A}"/>
              </a:ext>
            </a:extLst>
          </p:cNvPr>
          <p:cNvSpPr>
            <a:spLocks noGrp="1"/>
          </p:cNvSpPr>
          <p:nvPr>
            <p:ph type="dt" sz="half" idx="10"/>
          </p:nvPr>
        </p:nvSpPr>
        <p:spPr/>
        <p:txBody>
          <a:bodyPr/>
          <a:lstStyle/>
          <a:p>
            <a:fld id="{D7DDE73D-0A4A-4A0C-9C1D-1D16E71F59A6}" type="datetimeFigureOut">
              <a:rPr lang="ru-RU" smtClean="0"/>
              <a:t>17.10.2024</a:t>
            </a:fld>
            <a:endParaRPr lang="ru-RU"/>
          </a:p>
        </p:txBody>
      </p:sp>
      <p:sp>
        <p:nvSpPr>
          <p:cNvPr id="5" name="Нижний колонтитул 4">
            <a:extLst>
              <a:ext uri="{FF2B5EF4-FFF2-40B4-BE49-F238E27FC236}">
                <a16:creationId xmlns:a16="http://schemas.microsoft.com/office/drawing/2014/main" id="{0F4335F6-4560-C031-110E-9DEAA30CF01A}"/>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E60D66EC-E877-CBB8-338B-7BD28E813D44}"/>
              </a:ext>
            </a:extLst>
          </p:cNvPr>
          <p:cNvSpPr>
            <a:spLocks noGrp="1"/>
          </p:cNvSpPr>
          <p:nvPr>
            <p:ph type="sldNum" sz="quarter" idx="12"/>
          </p:nvPr>
        </p:nvSpPr>
        <p:spPr/>
        <p:txBody>
          <a:bodyPr/>
          <a:lstStyle/>
          <a:p>
            <a:fld id="{DBEA2F81-83F6-4D5B-9C95-E7D14FB00FF9}" type="slidenum">
              <a:rPr lang="ru-RU" smtClean="0"/>
              <a:t>‹#›</a:t>
            </a:fld>
            <a:endParaRPr lang="ru-RU"/>
          </a:p>
        </p:txBody>
      </p:sp>
    </p:spTree>
    <p:extLst>
      <p:ext uri="{BB962C8B-B14F-4D97-AF65-F5344CB8AC3E}">
        <p14:creationId xmlns:p14="http://schemas.microsoft.com/office/powerpoint/2010/main" val="21589611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8010F5E-C9AC-37F0-D77D-8E6D46B67A9A}"/>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9A54FDFB-A3D4-B7DD-2459-7C3A515D216C}"/>
              </a:ext>
            </a:extLst>
          </p:cNvPr>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2DA7FFE5-D4D1-C8C2-0071-EEA616E1251E}"/>
              </a:ext>
            </a:extLst>
          </p:cNvPr>
          <p:cNvSpPr>
            <a:spLocks noGrp="1"/>
          </p:cNvSpPr>
          <p:nvPr>
            <p:ph type="dt" sz="half" idx="10"/>
          </p:nvPr>
        </p:nvSpPr>
        <p:spPr/>
        <p:txBody>
          <a:bodyPr/>
          <a:lstStyle/>
          <a:p>
            <a:fld id="{D7DDE73D-0A4A-4A0C-9C1D-1D16E71F59A6}" type="datetimeFigureOut">
              <a:rPr lang="ru-RU" smtClean="0"/>
              <a:t>17.10.2024</a:t>
            </a:fld>
            <a:endParaRPr lang="ru-RU"/>
          </a:p>
        </p:txBody>
      </p:sp>
      <p:sp>
        <p:nvSpPr>
          <p:cNvPr id="5" name="Нижний колонтитул 4">
            <a:extLst>
              <a:ext uri="{FF2B5EF4-FFF2-40B4-BE49-F238E27FC236}">
                <a16:creationId xmlns:a16="http://schemas.microsoft.com/office/drawing/2014/main" id="{814DCF8C-DCEC-0F02-910C-B5B644DADD4E}"/>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B876F3DB-632B-F2FB-94D0-C8D8955B82CE}"/>
              </a:ext>
            </a:extLst>
          </p:cNvPr>
          <p:cNvSpPr>
            <a:spLocks noGrp="1"/>
          </p:cNvSpPr>
          <p:nvPr>
            <p:ph type="sldNum" sz="quarter" idx="12"/>
          </p:nvPr>
        </p:nvSpPr>
        <p:spPr/>
        <p:txBody>
          <a:bodyPr/>
          <a:lstStyle/>
          <a:p>
            <a:fld id="{DBEA2F81-83F6-4D5B-9C95-E7D14FB00FF9}" type="slidenum">
              <a:rPr lang="ru-RU" smtClean="0"/>
              <a:t>‹#›</a:t>
            </a:fld>
            <a:endParaRPr lang="ru-RU"/>
          </a:p>
        </p:txBody>
      </p:sp>
    </p:spTree>
    <p:extLst>
      <p:ext uri="{BB962C8B-B14F-4D97-AF65-F5344CB8AC3E}">
        <p14:creationId xmlns:p14="http://schemas.microsoft.com/office/powerpoint/2010/main" val="14703721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FD2F0FC-68B3-F3C1-1BC7-2B3E747B6899}"/>
              </a:ext>
            </a:extLst>
          </p:cNvPr>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p>
        </p:txBody>
      </p:sp>
      <p:sp>
        <p:nvSpPr>
          <p:cNvPr id="3" name="Текст 2">
            <a:extLst>
              <a:ext uri="{FF2B5EF4-FFF2-40B4-BE49-F238E27FC236}">
                <a16:creationId xmlns:a16="http://schemas.microsoft.com/office/drawing/2014/main" id="{007FE9AE-8B8C-7F35-08D7-E4B731FDAEA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a:extLst>
              <a:ext uri="{FF2B5EF4-FFF2-40B4-BE49-F238E27FC236}">
                <a16:creationId xmlns:a16="http://schemas.microsoft.com/office/drawing/2014/main" id="{A0CFD93F-D7FB-A35C-EB75-22BE409EA0A8}"/>
              </a:ext>
            </a:extLst>
          </p:cNvPr>
          <p:cNvSpPr>
            <a:spLocks noGrp="1"/>
          </p:cNvSpPr>
          <p:nvPr>
            <p:ph type="dt" sz="half" idx="10"/>
          </p:nvPr>
        </p:nvSpPr>
        <p:spPr/>
        <p:txBody>
          <a:bodyPr/>
          <a:lstStyle/>
          <a:p>
            <a:fld id="{D7DDE73D-0A4A-4A0C-9C1D-1D16E71F59A6}" type="datetimeFigureOut">
              <a:rPr lang="ru-RU" smtClean="0"/>
              <a:t>17.10.2024</a:t>
            </a:fld>
            <a:endParaRPr lang="ru-RU"/>
          </a:p>
        </p:txBody>
      </p:sp>
      <p:sp>
        <p:nvSpPr>
          <p:cNvPr id="5" name="Нижний колонтитул 4">
            <a:extLst>
              <a:ext uri="{FF2B5EF4-FFF2-40B4-BE49-F238E27FC236}">
                <a16:creationId xmlns:a16="http://schemas.microsoft.com/office/drawing/2014/main" id="{5A6B74A4-FBF4-86A9-741D-79E45DB02855}"/>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C424640A-C1C2-9151-5681-31767F5BB8D6}"/>
              </a:ext>
            </a:extLst>
          </p:cNvPr>
          <p:cNvSpPr>
            <a:spLocks noGrp="1"/>
          </p:cNvSpPr>
          <p:nvPr>
            <p:ph type="sldNum" sz="quarter" idx="12"/>
          </p:nvPr>
        </p:nvSpPr>
        <p:spPr/>
        <p:txBody>
          <a:bodyPr/>
          <a:lstStyle/>
          <a:p>
            <a:fld id="{DBEA2F81-83F6-4D5B-9C95-E7D14FB00FF9}" type="slidenum">
              <a:rPr lang="ru-RU" smtClean="0"/>
              <a:t>‹#›</a:t>
            </a:fld>
            <a:endParaRPr lang="ru-RU"/>
          </a:p>
        </p:txBody>
      </p:sp>
    </p:spTree>
    <p:extLst>
      <p:ext uri="{BB962C8B-B14F-4D97-AF65-F5344CB8AC3E}">
        <p14:creationId xmlns:p14="http://schemas.microsoft.com/office/powerpoint/2010/main" val="31855213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EB5446A-CFD2-D519-CE05-9936B899348B}"/>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648DE843-FB20-E3A3-104A-5AAD39C8509E}"/>
              </a:ext>
            </a:extLst>
          </p:cNvPr>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a:extLst>
              <a:ext uri="{FF2B5EF4-FFF2-40B4-BE49-F238E27FC236}">
                <a16:creationId xmlns:a16="http://schemas.microsoft.com/office/drawing/2014/main" id="{67750F91-D15F-E424-CDF8-4E656FC7D4E9}"/>
              </a:ext>
            </a:extLst>
          </p:cNvPr>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a:extLst>
              <a:ext uri="{FF2B5EF4-FFF2-40B4-BE49-F238E27FC236}">
                <a16:creationId xmlns:a16="http://schemas.microsoft.com/office/drawing/2014/main" id="{CE6C415F-7F8A-062E-ADBA-296D8AB75BCC}"/>
              </a:ext>
            </a:extLst>
          </p:cNvPr>
          <p:cNvSpPr>
            <a:spLocks noGrp="1"/>
          </p:cNvSpPr>
          <p:nvPr>
            <p:ph type="dt" sz="half" idx="10"/>
          </p:nvPr>
        </p:nvSpPr>
        <p:spPr/>
        <p:txBody>
          <a:bodyPr/>
          <a:lstStyle/>
          <a:p>
            <a:fld id="{D7DDE73D-0A4A-4A0C-9C1D-1D16E71F59A6}" type="datetimeFigureOut">
              <a:rPr lang="ru-RU" smtClean="0"/>
              <a:t>17.10.2024</a:t>
            </a:fld>
            <a:endParaRPr lang="ru-RU"/>
          </a:p>
        </p:txBody>
      </p:sp>
      <p:sp>
        <p:nvSpPr>
          <p:cNvPr id="6" name="Нижний колонтитул 5">
            <a:extLst>
              <a:ext uri="{FF2B5EF4-FFF2-40B4-BE49-F238E27FC236}">
                <a16:creationId xmlns:a16="http://schemas.microsoft.com/office/drawing/2014/main" id="{F0369F89-9C55-FADB-C2AC-51957627C55F}"/>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E6740A91-DE2F-D097-2AF0-F85CB55DEAB0}"/>
              </a:ext>
            </a:extLst>
          </p:cNvPr>
          <p:cNvSpPr>
            <a:spLocks noGrp="1"/>
          </p:cNvSpPr>
          <p:nvPr>
            <p:ph type="sldNum" sz="quarter" idx="12"/>
          </p:nvPr>
        </p:nvSpPr>
        <p:spPr/>
        <p:txBody>
          <a:bodyPr/>
          <a:lstStyle/>
          <a:p>
            <a:fld id="{DBEA2F81-83F6-4D5B-9C95-E7D14FB00FF9}" type="slidenum">
              <a:rPr lang="ru-RU" smtClean="0"/>
              <a:t>‹#›</a:t>
            </a:fld>
            <a:endParaRPr lang="ru-RU"/>
          </a:p>
        </p:txBody>
      </p:sp>
    </p:spTree>
    <p:extLst>
      <p:ext uri="{BB962C8B-B14F-4D97-AF65-F5344CB8AC3E}">
        <p14:creationId xmlns:p14="http://schemas.microsoft.com/office/powerpoint/2010/main" val="8777120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6F76E85-E7FD-7F41-F844-A34BDA4255A7}"/>
              </a:ext>
            </a:extLst>
          </p:cNvPr>
          <p:cNvSpPr>
            <a:spLocks noGrp="1"/>
          </p:cNvSpPr>
          <p:nvPr>
            <p:ph type="title"/>
          </p:nvPr>
        </p:nvSpPr>
        <p:spPr>
          <a:xfrm>
            <a:off x="839788" y="365125"/>
            <a:ext cx="10515600" cy="1325563"/>
          </a:xfrm>
        </p:spPr>
        <p:txBody>
          <a:bodyPr/>
          <a:lstStyle/>
          <a:p>
            <a:r>
              <a:rPr lang="ru-RU"/>
              <a:t>Образец заголовка</a:t>
            </a:r>
          </a:p>
        </p:txBody>
      </p:sp>
      <p:sp>
        <p:nvSpPr>
          <p:cNvPr id="3" name="Текст 2">
            <a:extLst>
              <a:ext uri="{FF2B5EF4-FFF2-40B4-BE49-F238E27FC236}">
                <a16:creationId xmlns:a16="http://schemas.microsoft.com/office/drawing/2014/main" id="{84B8401B-ED25-94CC-9777-96795086CE6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a:extLst>
              <a:ext uri="{FF2B5EF4-FFF2-40B4-BE49-F238E27FC236}">
                <a16:creationId xmlns:a16="http://schemas.microsoft.com/office/drawing/2014/main" id="{46A03DD0-8CC8-599F-AD21-D66561291BE8}"/>
              </a:ext>
            </a:extLst>
          </p:cNvPr>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a:extLst>
              <a:ext uri="{FF2B5EF4-FFF2-40B4-BE49-F238E27FC236}">
                <a16:creationId xmlns:a16="http://schemas.microsoft.com/office/drawing/2014/main" id="{2959EC19-1D21-22B6-9AB4-5C06248DF85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a:extLst>
              <a:ext uri="{FF2B5EF4-FFF2-40B4-BE49-F238E27FC236}">
                <a16:creationId xmlns:a16="http://schemas.microsoft.com/office/drawing/2014/main" id="{56CB9174-19DA-652C-7016-8AA966747372}"/>
              </a:ext>
            </a:extLst>
          </p:cNvPr>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a:extLst>
              <a:ext uri="{FF2B5EF4-FFF2-40B4-BE49-F238E27FC236}">
                <a16:creationId xmlns:a16="http://schemas.microsoft.com/office/drawing/2014/main" id="{7B3CB7FB-5144-EEF6-4599-91FAB7F96A6E}"/>
              </a:ext>
            </a:extLst>
          </p:cNvPr>
          <p:cNvSpPr>
            <a:spLocks noGrp="1"/>
          </p:cNvSpPr>
          <p:nvPr>
            <p:ph type="dt" sz="half" idx="10"/>
          </p:nvPr>
        </p:nvSpPr>
        <p:spPr/>
        <p:txBody>
          <a:bodyPr/>
          <a:lstStyle/>
          <a:p>
            <a:fld id="{D7DDE73D-0A4A-4A0C-9C1D-1D16E71F59A6}" type="datetimeFigureOut">
              <a:rPr lang="ru-RU" smtClean="0"/>
              <a:t>17.10.2024</a:t>
            </a:fld>
            <a:endParaRPr lang="ru-RU"/>
          </a:p>
        </p:txBody>
      </p:sp>
      <p:sp>
        <p:nvSpPr>
          <p:cNvPr id="8" name="Нижний колонтитул 7">
            <a:extLst>
              <a:ext uri="{FF2B5EF4-FFF2-40B4-BE49-F238E27FC236}">
                <a16:creationId xmlns:a16="http://schemas.microsoft.com/office/drawing/2014/main" id="{F470D03B-E8C5-BA55-290F-378992354C29}"/>
              </a:ext>
            </a:extLst>
          </p:cNvPr>
          <p:cNvSpPr>
            <a:spLocks noGrp="1"/>
          </p:cNvSpPr>
          <p:nvPr>
            <p:ph type="ftr" sz="quarter" idx="11"/>
          </p:nvPr>
        </p:nvSpPr>
        <p:spPr/>
        <p:txBody>
          <a:bodyPr/>
          <a:lstStyle/>
          <a:p>
            <a:endParaRPr lang="ru-RU"/>
          </a:p>
        </p:txBody>
      </p:sp>
      <p:sp>
        <p:nvSpPr>
          <p:cNvPr id="9" name="Номер слайда 8">
            <a:extLst>
              <a:ext uri="{FF2B5EF4-FFF2-40B4-BE49-F238E27FC236}">
                <a16:creationId xmlns:a16="http://schemas.microsoft.com/office/drawing/2014/main" id="{6AB5C8DB-5E78-4D62-E4E3-4F8AC71E1526}"/>
              </a:ext>
            </a:extLst>
          </p:cNvPr>
          <p:cNvSpPr>
            <a:spLocks noGrp="1"/>
          </p:cNvSpPr>
          <p:nvPr>
            <p:ph type="sldNum" sz="quarter" idx="12"/>
          </p:nvPr>
        </p:nvSpPr>
        <p:spPr/>
        <p:txBody>
          <a:bodyPr/>
          <a:lstStyle/>
          <a:p>
            <a:fld id="{DBEA2F81-83F6-4D5B-9C95-E7D14FB00FF9}" type="slidenum">
              <a:rPr lang="ru-RU" smtClean="0"/>
              <a:t>‹#›</a:t>
            </a:fld>
            <a:endParaRPr lang="ru-RU"/>
          </a:p>
        </p:txBody>
      </p:sp>
    </p:spTree>
    <p:extLst>
      <p:ext uri="{BB962C8B-B14F-4D97-AF65-F5344CB8AC3E}">
        <p14:creationId xmlns:p14="http://schemas.microsoft.com/office/powerpoint/2010/main" val="10089564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94F93D0-2976-D11E-32BA-5ACDEE228CD6}"/>
              </a:ext>
            </a:extLst>
          </p:cNvPr>
          <p:cNvSpPr>
            <a:spLocks noGrp="1"/>
          </p:cNvSpPr>
          <p:nvPr>
            <p:ph type="title"/>
          </p:nvPr>
        </p:nvSpPr>
        <p:spPr/>
        <p:txBody>
          <a:bodyPr/>
          <a:lstStyle/>
          <a:p>
            <a:r>
              <a:rPr lang="ru-RU"/>
              <a:t>Образец заголовка</a:t>
            </a:r>
          </a:p>
        </p:txBody>
      </p:sp>
      <p:sp>
        <p:nvSpPr>
          <p:cNvPr id="3" name="Дата 2">
            <a:extLst>
              <a:ext uri="{FF2B5EF4-FFF2-40B4-BE49-F238E27FC236}">
                <a16:creationId xmlns:a16="http://schemas.microsoft.com/office/drawing/2014/main" id="{482496EA-BDE0-CFA8-72B8-1D3906AFA972}"/>
              </a:ext>
            </a:extLst>
          </p:cNvPr>
          <p:cNvSpPr>
            <a:spLocks noGrp="1"/>
          </p:cNvSpPr>
          <p:nvPr>
            <p:ph type="dt" sz="half" idx="10"/>
          </p:nvPr>
        </p:nvSpPr>
        <p:spPr/>
        <p:txBody>
          <a:bodyPr/>
          <a:lstStyle/>
          <a:p>
            <a:fld id="{D7DDE73D-0A4A-4A0C-9C1D-1D16E71F59A6}" type="datetimeFigureOut">
              <a:rPr lang="ru-RU" smtClean="0"/>
              <a:t>17.10.2024</a:t>
            </a:fld>
            <a:endParaRPr lang="ru-RU"/>
          </a:p>
        </p:txBody>
      </p:sp>
      <p:sp>
        <p:nvSpPr>
          <p:cNvPr id="4" name="Нижний колонтитул 3">
            <a:extLst>
              <a:ext uri="{FF2B5EF4-FFF2-40B4-BE49-F238E27FC236}">
                <a16:creationId xmlns:a16="http://schemas.microsoft.com/office/drawing/2014/main" id="{DC83D097-BC61-08B6-3012-4DB4BA2C3BDE}"/>
              </a:ext>
            </a:extLst>
          </p:cNvPr>
          <p:cNvSpPr>
            <a:spLocks noGrp="1"/>
          </p:cNvSpPr>
          <p:nvPr>
            <p:ph type="ftr" sz="quarter" idx="11"/>
          </p:nvPr>
        </p:nvSpPr>
        <p:spPr/>
        <p:txBody>
          <a:bodyPr/>
          <a:lstStyle/>
          <a:p>
            <a:endParaRPr lang="ru-RU"/>
          </a:p>
        </p:txBody>
      </p:sp>
      <p:sp>
        <p:nvSpPr>
          <p:cNvPr id="5" name="Номер слайда 4">
            <a:extLst>
              <a:ext uri="{FF2B5EF4-FFF2-40B4-BE49-F238E27FC236}">
                <a16:creationId xmlns:a16="http://schemas.microsoft.com/office/drawing/2014/main" id="{F88C49E0-6F02-A84F-FE67-AB9AC757EF72}"/>
              </a:ext>
            </a:extLst>
          </p:cNvPr>
          <p:cNvSpPr>
            <a:spLocks noGrp="1"/>
          </p:cNvSpPr>
          <p:nvPr>
            <p:ph type="sldNum" sz="quarter" idx="12"/>
          </p:nvPr>
        </p:nvSpPr>
        <p:spPr/>
        <p:txBody>
          <a:bodyPr/>
          <a:lstStyle/>
          <a:p>
            <a:fld id="{DBEA2F81-83F6-4D5B-9C95-E7D14FB00FF9}" type="slidenum">
              <a:rPr lang="ru-RU" smtClean="0"/>
              <a:t>‹#›</a:t>
            </a:fld>
            <a:endParaRPr lang="ru-RU"/>
          </a:p>
        </p:txBody>
      </p:sp>
    </p:spTree>
    <p:extLst>
      <p:ext uri="{BB962C8B-B14F-4D97-AF65-F5344CB8AC3E}">
        <p14:creationId xmlns:p14="http://schemas.microsoft.com/office/powerpoint/2010/main" val="36762159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a:extLst>
              <a:ext uri="{FF2B5EF4-FFF2-40B4-BE49-F238E27FC236}">
                <a16:creationId xmlns:a16="http://schemas.microsoft.com/office/drawing/2014/main" id="{3C046FBD-E6C9-25BF-5E90-063322A5406A}"/>
              </a:ext>
            </a:extLst>
          </p:cNvPr>
          <p:cNvSpPr>
            <a:spLocks noGrp="1"/>
          </p:cNvSpPr>
          <p:nvPr>
            <p:ph type="dt" sz="half" idx="10"/>
          </p:nvPr>
        </p:nvSpPr>
        <p:spPr/>
        <p:txBody>
          <a:bodyPr/>
          <a:lstStyle/>
          <a:p>
            <a:fld id="{D7DDE73D-0A4A-4A0C-9C1D-1D16E71F59A6}" type="datetimeFigureOut">
              <a:rPr lang="ru-RU" smtClean="0"/>
              <a:t>17.10.2024</a:t>
            </a:fld>
            <a:endParaRPr lang="ru-RU"/>
          </a:p>
        </p:txBody>
      </p:sp>
      <p:sp>
        <p:nvSpPr>
          <p:cNvPr id="3" name="Нижний колонтитул 2">
            <a:extLst>
              <a:ext uri="{FF2B5EF4-FFF2-40B4-BE49-F238E27FC236}">
                <a16:creationId xmlns:a16="http://schemas.microsoft.com/office/drawing/2014/main" id="{0F235068-4DD1-64E5-F0C1-7B9DACD342DD}"/>
              </a:ext>
            </a:extLst>
          </p:cNvPr>
          <p:cNvSpPr>
            <a:spLocks noGrp="1"/>
          </p:cNvSpPr>
          <p:nvPr>
            <p:ph type="ftr" sz="quarter" idx="11"/>
          </p:nvPr>
        </p:nvSpPr>
        <p:spPr/>
        <p:txBody>
          <a:bodyPr/>
          <a:lstStyle/>
          <a:p>
            <a:endParaRPr lang="ru-RU"/>
          </a:p>
        </p:txBody>
      </p:sp>
      <p:sp>
        <p:nvSpPr>
          <p:cNvPr id="4" name="Номер слайда 3">
            <a:extLst>
              <a:ext uri="{FF2B5EF4-FFF2-40B4-BE49-F238E27FC236}">
                <a16:creationId xmlns:a16="http://schemas.microsoft.com/office/drawing/2014/main" id="{8C5FCF33-1FEE-3B97-FD76-4489E0838B8D}"/>
              </a:ext>
            </a:extLst>
          </p:cNvPr>
          <p:cNvSpPr>
            <a:spLocks noGrp="1"/>
          </p:cNvSpPr>
          <p:nvPr>
            <p:ph type="sldNum" sz="quarter" idx="12"/>
          </p:nvPr>
        </p:nvSpPr>
        <p:spPr/>
        <p:txBody>
          <a:bodyPr/>
          <a:lstStyle/>
          <a:p>
            <a:fld id="{DBEA2F81-83F6-4D5B-9C95-E7D14FB00FF9}" type="slidenum">
              <a:rPr lang="ru-RU" smtClean="0"/>
              <a:t>‹#›</a:t>
            </a:fld>
            <a:endParaRPr lang="ru-RU"/>
          </a:p>
        </p:txBody>
      </p:sp>
    </p:spTree>
    <p:extLst>
      <p:ext uri="{BB962C8B-B14F-4D97-AF65-F5344CB8AC3E}">
        <p14:creationId xmlns:p14="http://schemas.microsoft.com/office/powerpoint/2010/main" val="27780858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4F2EF21-5A89-A52A-3653-86FF33DF0A3F}"/>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a:extLst>
              <a:ext uri="{FF2B5EF4-FFF2-40B4-BE49-F238E27FC236}">
                <a16:creationId xmlns:a16="http://schemas.microsoft.com/office/drawing/2014/main" id="{4410A981-2184-D0BD-FB49-7853F1B5B84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a:extLst>
              <a:ext uri="{FF2B5EF4-FFF2-40B4-BE49-F238E27FC236}">
                <a16:creationId xmlns:a16="http://schemas.microsoft.com/office/drawing/2014/main" id="{58552113-8F52-3D2E-DB6B-689D5ABCC3A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6E06E852-2478-6C00-A74B-279D6E7FF06D}"/>
              </a:ext>
            </a:extLst>
          </p:cNvPr>
          <p:cNvSpPr>
            <a:spLocks noGrp="1"/>
          </p:cNvSpPr>
          <p:nvPr>
            <p:ph type="dt" sz="half" idx="10"/>
          </p:nvPr>
        </p:nvSpPr>
        <p:spPr/>
        <p:txBody>
          <a:bodyPr/>
          <a:lstStyle/>
          <a:p>
            <a:fld id="{D7DDE73D-0A4A-4A0C-9C1D-1D16E71F59A6}" type="datetimeFigureOut">
              <a:rPr lang="ru-RU" smtClean="0"/>
              <a:t>17.10.2024</a:t>
            </a:fld>
            <a:endParaRPr lang="ru-RU"/>
          </a:p>
        </p:txBody>
      </p:sp>
      <p:sp>
        <p:nvSpPr>
          <p:cNvPr id="6" name="Нижний колонтитул 5">
            <a:extLst>
              <a:ext uri="{FF2B5EF4-FFF2-40B4-BE49-F238E27FC236}">
                <a16:creationId xmlns:a16="http://schemas.microsoft.com/office/drawing/2014/main" id="{6457FCF7-EEF3-5481-8DE0-A1BAA6C4C89B}"/>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FAD20DEF-CAEE-652F-F5A2-964AAA397279}"/>
              </a:ext>
            </a:extLst>
          </p:cNvPr>
          <p:cNvSpPr>
            <a:spLocks noGrp="1"/>
          </p:cNvSpPr>
          <p:nvPr>
            <p:ph type="sldNum" sz="quarter" idx="12"/>
          </p:nvPr>
        </p:nvSpPr>
        <p:spPr/>
        <p:txBody>
          <a:bodyPr/>
          <a:lstStyle/>
          <a:p>
            <a:fld id="{DBEA2F81-83F6-4D5B-9C95-E7D14FB00FF9}" type="slidenum">
              <a:rPr lang="ru-RU" smtClean="0"/>
              <a:t>‹#›</a:t>
            </a:fld>
            <a:endParaRPr lang="ru-RU"/>
          </a:p>
        </p:txBody>
      </p:sp>
    </p:spTree>
    <p:extLst>
      <p:ext uri="{BB962C8B-B14F-4D97-AF65-F5344CB8AC3E}">
        <p14:creationId xmlns:p14="http://schemas.microsoft.com/office/powerpoint/2010/main" val="32910024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FCCBA7D-E54A-59EB-7D68-610F8421A1B6}"/>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a:extLst>
              <a:ext uri="{FF2B5EF4-FFF2-40B4-BE49-F238E27FC236}">
                <a16:creationId xmlns:a16="http://schemas.microsoft.com/office/drawing/2014/main" id="{792F91F4-29EB-6C39-E056-B1344137B04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a:extLst>
              <a:ext uri="{FF2B5EF4-FFF2-40B4-BE49-F238E27FC236}">
                <a16:creationId xmlns:a16="http://schemas.microsoft.com/office/drawing/2014/main" id="{261CD3DD-4B3D-CED9-73BF-28AB9CC763C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72FAE09E-D2F7-7F48-6FF6-427B40C9ACCC}"/>
              </a:ext>
            </a:extLst>
          </p:cNvPr>
          <p:cNvSpPr>
            <a:spLocks noGrp="1"/>
          </p:cNvSpPr>
          <p:nvPr>
            <p:ph type="dt" sz="half" idx="10"/>
          </p:nvPr>
        </p:nvSpPr>
        <p:spPr/>
        <p:txBody>
          <a:bodyPr/>
          <a:lstStyle/>
          <a:p>
            <a:fld id="{D7DDE73D-0A4A-4A0C-9C1D-1D16E71F59A6}" type="datetimeFigureOut">
              <a:rPr lang="ru-RU" smtClean="0"/>
              <a:t>17.10.2024</a:t>
            </a:fld>
            <a:endParaRPr lang="ru-RU"/>
          </a:p>
        </p:txBody>
      </p:sp>
      <p:sp>
        <p:nvSpPr>
          <p:cNvPr id="6" name="Нижний колонтитул 5">
            <a:extLst>
              <a:ext uri="{FF2B5EF4-FFF2-40B4-BE49-F238E27FC236}">
                <a16:creationId xmlns:a16="http://schemas.microsoft.com/office/drawing/2014/main" id="{2734193F-421D-EFA8-72C2-2694A3AC5E00}"/>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F646E024-94BD-3E55-F9C1-F81AB9452479}"/>
              </a:ext>
            </a:extLst>
          </p:cNvPr>
          <p:cNvSpPr>
            <a:spLocks noGrp="1"/>
          </p:cNvSpPr>
          <p:nvPr>
            <p:ph type="sldNum" sz="quarter" idx="12"/>
          </p:nvPr>
        </p:nvSpPr>
        <p:spPr/>
        <p:txBody>
          <a:bodyPr/>
          <a:lstStyle/>
          <a:p>
            <a:fld id="{DBEA2F81-83F6-4D5B-9C95-E7D14FB00FF9}" type="slidenum">
              <a:rPr lang="ru-RU" smtClean="0"/>
              <a:t>‹#›</a:t>
            </a:fld>
            <a:endParaRPr lang="ru-RU"/>
          </a:p>
        </p:txBody>
      </p:sp>
    </p:spTree>
    <p:extLst>
      <p:ext uri="{BB962C8B-B14F-4D97-AF65-F5344CB8AC3E}">
        <p14:creationId xmlns:p14="http://schemas.microsoft.com/office/powerpoint/2010/main" val="26713846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3BE8231-3735-E591-48EC-378CE8094613}"/>
              </a:ext>
            </a:extLst>
          </p:cNvPr>
          <p:cNvSpPr>
            <a:spLocks noGrp="1"/>
          </p:cNvSpPr>
          <p:nvPr>
            <p:ph type="title"/>
          </p:nvPr>
        </p:nvSpPr>
        <p:spPr/>
        <p:txBody>
          <a:bodyPr/>
          <a:lstStyle/>
          <a:p>
            <a:r>
              <a:rPr lang="ru-RU"/>
              <a:t>Образец заголовка</a:t>
            </a:r>
          </a:p>
        </p:txBody>
      </p:sp>
      <p:sp>
        <p:nvSpPr>
          <p:cNvPr id="3" name="Вертикальный текст 2">
            <a:extLst>
              <a:ext uri="{FF2B5EF4-FFF2-40B4-BE49-F238E27FC236}">
                <a16:creationId xmlns:a16="http://schemas.microsoft.com/office/drawing/2014/main" id="{AE531C80-8C81-EE3A-F180-DC91E60A42F9}"/>
              </a:ext>
            </a:extLst>
          </p:cNvPr>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947F1285-23ED-8E25-B623-99BA4D46F5EF}"/>
              </a:ext>
            </a:extLst>
          </p:cNvPr>
          <p:cNvSpPr>
            <a:spLocks noGrp="1"/>
          </p:cNvSpPr>
          <p:nvPr>
            <p:ph type="dt" sz="half" idx="10"/>
          </p:nvPr>
        </p:nvSpPr>
        <p:spPr/>
        <p:txBody>
          <a:bodyPr/>
          <a:lstStyle/>
          <a:p>
            <a:fld id="{D7DDE73D-0A4A-4A0C-9C1D-1D16E71F59A6}" type="datetimeFigureOut">
              <a:rPr lang="ru-RU" smtClean="0"/>
              <a:t>17.10.2024</a:t>
            </a:fld>
            <a:endParaRPr lang="ru-RU"/>
          </a:p>
        </p:txBody>
      </p:sp>
      <p:sp>
        <p:nvSpPr>
          <p:cNvPr id="5" name="Нижний колонтитул 4">
            <a:extLst>
              <a:ext uri="{FF2B5EF4-FFF2-40B4-BE49-F238E27FC236}">
                <a16:creationId xmlns:a16="http://schemas.microsoft.com/office/drawing/2014/main" id="{454C8474-61BB-EC7C-EB8F-1AF588B632E5}"/>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9DEB9032-0217-7A2B-EB0D-C7D8891F2BEF}"/>
              </a:ext>
            </a:extLst>
          </p:cNvPr>
          <p:cNvSpPr>
            <a:spLocks noGrp="1"/>
          </p:cNvSpPr>
          <p:nvPr>
            <p:ph type="sldNum" sz="quarter" idx="12"/>
          </p:nvPr>
        </p:nvSpPr>
        <p:spPr/>
        <p:txBody>
          <a:bodyPr/>
          <a:lstStyle/>
          <a:p>
            <a:fld id="{DBEA2F81-83F6-4D5B-9C95-E7D14FB00FF9}" type="slidenum">
              <a:rPr lang="ru-RU" smtClean="0"/>
              <a:t>‹#›</a:t>
            </a:fld>
            <a:endParaRPr lang="ru-RU"/>
          </a:p>
        </p:txBody>
      </p:sp>
    </p:spTree>
    <p:extLst>
      <p:ext uri="{BB962C8B-B14F-4D97-AF65-F5344CB8AC3E}">
        <p14:creationId xmlns:p14="http://schemas.microsoft.com/office/powerpoint/2010/main" val="15504628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a:extLst>
              <a:ext uri="{FF2B5EF4-FFF2-40B4-BE49-F238E27FC236}">
                <a16:creationId xmlns:a16="http://schemas.microsoft.com/office/drawing/2014/main" id="{A75C554F-A4F2-CB75-8D23-65C0FB128BBB}"/>
              </a:ext>
            </a:extLst>
          </p:cNvPr>
          <p:cNvSpPr>
            <a:spLocks noGrp="1"/>
          </p:cNvSpPr>
          <p:nvPr>
            <p:ph type="title" orient="vert"/>
          </p:nvPr>
        </p:nvSpPr>
        <p:spPr>
          <a:xfrm>
            <a:off x="8724900" y="365125"/>
            <a:ext cx="2628900" cy="5811838"/>
          </a:xfrm>
        </p:spPr>
        <p:txBody>
          <a:bodyPr vert="eaVert"/>
          <a:lstStyle/>
          <a:p>
            <a:r>
              <a:rPr lang="ru-RU"/>
              <a:t>Образец заголовка</a:t>
            </a:r>
          </a:p>
        </p:txBody>
      </p:sp>
      <p:sp>
        <p:nvSpPr>
          <p:cNvPr id="3" name="Вертикальный текст 2">
            <a:extLst>
              <a:ext uri="{FF2B5EF4-FFF2-40B4-BE49-F238E27FC236}">
                <a16:creationId xmlns:a16="http://schemas.microsoft.com/office/drawing/2014/main" id="{E176C3FD-4FE1-0888-C00A-28FE1A9CD939}"/>
              </a:ext>
            </a:extLst>
          </p:cNvPr>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981B29AC-8FAD-E8CA-14AB-A7FE6D82FC59}"/>
              </a:ext>
            </a:extLst>
          </p:cNvPr>
          <p:cNvSpPr>
            <a:spLocks noGrp="1"/>
          </p:cNvSpPr>
          <p:nvPr>
            <p:ph type="dt" sz="half" idx="10"/>
          </p:nvPr>
        </p:nvSpPr>
        <p:spPr/>
        <p:txBody>
          <a:bodyPr/>
          <a:lstStyle/>
          <a:p>
            <a:fld id="{D7DDE73D-0A4A-4A0C-9C1D-1D16E71F59A6}" type="datetimeFigureOut">
              <a:rPr lang="ru-RU" smtClean="0"/>
              <a:t>17.10.2024</a:t>
            </a:fld>
            <a:endParaRPr lang="ru-RU"/>
          </a:p>
        </p:txBody>
      </p:sp>
      <p:sp>
        <p:nvSpPr>
          <p:cNvPr id="5" name="Нижний колонтитул 4">
            <a:extLst>
              <a:ext uri="{FF2B5EF4-FFF2-40B4-BE49-F238E27FC236}">
                <a16:creationId xmlns:a16="http://schemas.microsoft.com/office/drawing/2014/main" id="{817E1ED1-07C4-1AC3-02D9-FABA5C4A3145}"/>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AA9994D5-7214-F503-EA05-25D3165841FF}"/>
              </a:ext>
            </a:extLst>
          </p:cNvPr>
          <p:cNvSpPr>
            <a:spLocks noGrp="1"/>
          </p:cNvSpPr>
          <p:nvPr>
            <p:ph type="sldNum" sz="quarter" idx="12"/>
          </p:nvPr>
        </p:nvSpPr>
        <p:spPr/>
        <p:txBody>
          <a:bodyPr/>
          <a:lstStyle/>
          <a:p>
            <a:fld id="{DBEA2F81-83F6-4D5B-9C95-E7D14FB00FF9}" type="slidenum">
              <a:rPr lang="ru-RU" smtClean="0"/>
              <a:t>‹#›</a:t>
            </a:fld>
            <a:endParaRPr lang="ru-RU"/>
          </a:p>
        </p:txBody>
      </p:sp>
    </p:spTree>
    <p:extLst>
      <p:ext uri="{BB962C8B-B14F-4D97-AF65-F5344CB8AC3E}">
        <p14:creationId xmlns:p14="http://schemas.microsoft.com/office/powerpoint/2010/main" val="41221335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9B7C845-FC15-C250-F983-5E579ABB2F9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a:extLst>
              <a:ext uri="{FF2B5EF4-FFF2-40B4-BE49-F238E27FC236}">
                <a16:creationId xmlns:a16="http://schemas.microsoft.com/office/drawing/2014/main" id="{3FAAC672-7157-F498-9ACF-8680EDAE5B5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E086406E-2CAE-86A5-24C2-B3CB8C1CB40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7DDE73D-0A4A-4A0C-9C1D-1D16E71F59A6}" type="datetimeFigureOut">
              <a:rPr lang="ru-RU" smtClean="0"/>
              <a:t>17.10.2024</a:t>
            </a:fld>
            <a:endParaRPr lang="ru-RU"/>
          </a:p>
        </p:txBody>
      </p:sp>
      <p:sp>
        <p:nvSpPr>
          <p:cNvPr id="5" name="Нижний колонтитул 4">
            <a:extLst>
              <a:ext uri="{FF2B5EF4-FFF2-40B4-BE49-F238E27FC236}">
                <a16:creationId xmlns:a16="http://schemas.microsoft.com/office/drawing/2014/main" id="{4A5809BE-0C10-5688-053F-1A3C895A7DE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a:extLst>
              <a:ext uri="{FF2B5EF4-FFF2-40B4-BE49-F238E27FC236}">
                <a16:creationId xmlns:a16="http://schemas.microsoft.com/office/drawing/2014/main" id="{371BB239-90B4-E9DC-17AA-8EDE48A0C2F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BEA2F81-83F6-4D5B-9C95-E7D14FB00FF9}" type="slidenum">
              <a:rPr lang="ru-RU" smtClean="0"/>
              <a:t>‹#›</a:t>
            </a:fld>
            <a:endParaRPr lang="ru-RU"/>
          </a:p>
        </p:txBody>
      </p:sp>
    </p:spTree>
    <p:extLst>
      <p:ext uri="{BB962C8B-B14F-4D97-AF65-F5344CB8AC3E}">
        <p14:creationId xmlns:p14="http://schemas.microsoft.com/office/powerpoint/2010/main" val="44746408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3.xml"/><Relationship Id="rId6" Type="http://schemas.openxmlformats.org/officeDocument/2006/relationships/image" Target="../media/image5.jpeg"/><Relationship Id="rId5" Type="http://schemas.openxmlformats.org/officeDocument/2006/relationships/image" Target="../media/image4.png"/><Relationship Id="rId4" Type="http://schemas.openxmlformats.org/officeDocument/2006/relationships/image" Target="../media/image3.jpeg"/></Relationships>
</file>

<file path=ppt/slides/_rels/slide5.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3.xml"/><Relationship Id="rId6" Type="http://schemas.openxmlformats.org/officeDocument/2006/relationships/image" Target="../media/image5.jpeg"/><Relationship Id="rId5" Type="http://schemas.openxmlformats.org/officeDocument/2006/relationships/image" Target="../media/image4.png"/><Relationship Id="rId4" Type="http://schemas.openxmlformats.org/officeDocument/2006/relationships/image" Target="../media/image3.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3.xml"/><Relationship Id="rId5" Type="http://schemas.openxmlformats.org/officeDocument/2006/relationships/image" Target="../media/image11.png"/><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12.png"/><Relationship Id="rId5" Type="http://schemas.openxmlformats.org/officeDocument/2006/relationships/image" Target="../media/image9.png"/><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32000">
              <a:schemeClr val="accent1">
                <a:lumMod val="45000"/>
                <a:lumOff val="55000"/>
              </a:schemeClr>
            </a:gs>
            <a:gs pos="83000">
              <a:srgbClr val="B4A3E5"/>
            </a:gs>
            <a:gs pos="100000">
              <a:srgbClr val="C4A8BB"/>
            </a:gs>
          </a:gsLst>
          <a:lin ang="5400000" scaled="1"/>
        </a:gra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D1C7D4D-9DAF-1363-FFA3-01BB4DCC2E6B}"/>
              </a:ext>
            </a:extLst>
          </p:cNvPr>
          <p:cNvSpPr>
            <a:spLocks noGrp="1"/>
          </p:cNvSpPr>
          <p:nvPr>
            <p:ph type="ctrTitle"/>
          </p:nvPr>
        </p:nvSpPr>
        <p:spPr>
          <a:xfrm>
            <a:off x="3602831" y="4851"/>
            <a:ext cx="4986338" cy="740142"/>
          </a:xfrm>
          <a:solidFill>
            <a:srgbClr val="B4A3E5"/>
          </a:solidFill>
        </p:spPr>
        <p:txBody>
          <a:bodyPr>
            <a:normAutofit fontScale="90000"/>
          </a:bodyPr>
          <a:lstStyle/>
          <a:p>
            <a:r>
              <a:rPr lang="ru-RU" sz="5400" b="1" spc="300" dirty="0">
                <a:solidFill>
                  <a:srgbClr val="7030A0"/>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rPr>
              <a:t>Группа 101СА </a:t>
            </a:r>
            <a:endParaRPr lang="ru-RU" sz="5400" b="1" spc="300" dirty="0">
              <a:solidFill>
                <a:srgbClr val="7030A0"/>
              </a:solidFill>
              <a:effectLst>
                <a:outerShdw blurRad="38100" dist="38100" dir="2700000" algn="tl">
                  <a:srgbClr val="000000">
                    <a:alpha val="43137"/>
                  </a:srgbClr>
                </a:outerShdw>
              </a:effectLst>
            </a:endParaRPr>
          </a:p>
        </p:txBody>
      </p:sp>
      <p:graphicFrame>
        <p:nvGraphicFramePr>
          <p:cNvPr id="12" name="Таблица 11">
            <a:extLst>
              <a:ext uri="{FF2B5EF4-FFF2-40B4-BE49-F238E27FC236}">
                <a16:creationId xmlns:a16="http://schemas.microsoft.com/office/drawing/2014/main" id="{DAF65ED5-1303-D50D-91AF-F4F5FCC2F08A}"/>
              </a:ext>
            </a:extLst>
          </p:cNvPr>
          <p:cNvGraphicFramePr>
            <a:graphicFrameLocks noGrp="1"/>
          </p:cNvGraphicFramePr>
          <p:nvPr>
            <p:extLst>
              <p:ext uri="{D42A27DB-BD31-4B8C-83A1-F6EECF244321}">
                <p14:modId xmlns:p14="http://schemas.microsoft.com/office/powerpoint/2010/main" val="2531680711"/>
              </p:ext>
            </p:extLst>
          </p:nvPr>
        </p:nvGraphicFramePr>
        <p:xfrm>
          <a:off x="147013" y="830296"/>
          <a:ext cx="4541475" cy="6036078"/>
        </p:xfrm>
        <a:graphic>
          <a:graphicData uri="http://schemas.openxmlformats.org/drawingml/2006/table">
            <a:tbl>
              <a:tblPr firstRow="1" firstCol="1" bandRow="1"/>
              <a:tblGrid>
                <a:gridCol w="487366">
                  <a:extLst>
                    <a:ext uri="{9D8B030D-6E8A-4147-A177-3AD203B41FA5}">
                      <a16:colId xmlns:a16="http://schemas.microsoft.com/office/drawing/2014/main" val="1258911635"/>
                    </a:ext>
                  </a:extLst>
                </a:gridCol>
                <a:gridCol w="1850913">
                  <a:extLst>
                    <a:ext uri="{9D8B030D-6E8A-4147-A177-3AD203B41FA5}">
                      <a16:colId xmlns:a16="http://schemas.microsoft.com/office/drawing/2014/main" val="269898606"/>
                    </a:ext>
                  </a:extLst>
                </a:gridCol>
                <a:gridCol w="399576">
                  <a:extLst>
                    <a:ext uri="{9D8B030D-6E8A-4147-A177-3AD203B41FA5}">
                      <a16:colId xmlns:a16="http://schemas.microsoft.com/office/drawing/2014/main" val="1118649554"/>
                    </a:ext>
                  </a:extLst>
                </a:gridCol>
                <a:gridCol w="612311">
                  <a:extLst>
                    <a:ext uri="{9D8B030D-6E8A-4147-A177-3AD203B41FA5}">
                      <a16:colId xmlns:a16="http://schemas.microsoft.com/office/drawing/2014/main" val="3119683142"/>
                    </a:ext>
                  </a:extLst>
                </a:gridCol>
                <a:gridCol w="1191309">
                  <a:extLst>
                    <a:ext uri="{9D8B030D-6E8A-4147-A177-3AD203B41FA5}">
                      <a16:colId xmlns:a16="http://schemas.microsoft.com/office/drawing/2014/main" val="3890629694"/>
                    </a:ext>
                  </a:extLst>
                </a:gridCol>
              </a:tblGrid>
              <a:tr h="311631">
                <a:tc>
                  <a:txBody>
                    <a:bodyPr/>
                    <a:lstStyle/>
                    <a:p>
                      <a:pPr marL="0" indent="0" algn="r" defTabSz="914400" rtl="0" eaLnBrk="1" latinLnBrk="0" hangingPunct="1">
                        <a:lnSpc>
                          <a:spcPct val="100000"/>
                        </a:lnSpc>
                        <a:spcAft>
                          <a:spcPts val="0"/>
                        </a:spcAft>
                        <a:buFont typeface="+mj-lt"/>
                        <a:buNone/>
                      </a:pPr>
                      <a:endParaRPr lang="ru-RU" sz="20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indent="0" algn="ctr" defTabSz="914400" rtl="0" eaLnBrk="1" latinLnBrk="0" hangingPunct="1">
                        <a:lnSpc>
                          <a:spcPct val="100000"/>
                        </a:lnSpc>
                        <a:spcAft>
                          <a:spcPts val="0"/>
                        </a:spcAft>
                        <a:buFont typeface="+mj-lt"/>
                        <a:buNone/>
                      </a:pPr>
                      <a:r>
                        <a:rPr lang="ru-RU" sz="14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подгруппа А (1)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indent="0" algn="ctr" defTabSz="914400" rtl="0" eaLnBrk="1" latinLnBrk="0" hangingPunct="1">
                        <a:lnSpc>
                          <a:spcPct val="100000"/>
                        </a:lnSpc>
                        <a:spcAft>
                          <a:spcPts val="0"/>
                        </a:spcAft>
                        <a:buFont typeface="+mj-lt"/>
                        <a:buNone/>
                      </a:pPr>
                      <a:endParaRPr lang="ru-RU" sz="14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4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Ф</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4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Имя/Семья/ Ауд.</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640746993"/>
                  </a:ext>
                </a:extLst>
              </a:tr>
              <a:tr h="311631">
                <a:tc>
                  <a:txBody>
                    <a:bodyPr/>
                    <a:lstStyle/>
                    <a:p>
                      <a:pPr marL="0" indent="0" algn="r" defTabSz="914400" rtl="0" eaLnBrk="1" latinLnBrk="0" hangingPunct="1">
                        <a:lnSpc>
                          <a:spcPct val="100000"/>
                        </a:lnSpc>
                        <a:spcAft>
                          <a:spcPts val="0"/>
                        </a:spcAft>
                        <a:buFont typeface="+mj-lt"/>
                        <a:buNone/>
                      </a:pPr>
                      <a:r>
                        <a:rPr lang="ru-RU" sz="20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1.</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1000"/>
                        </a:spcAft>
                      </a:pP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Ван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Цзэжань</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2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2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22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8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748660526"/>
                  </a:ext>
                </a:extLst>
              </a:tr>
              <a:tr h="311631">
                <a:tc>
                  <a:txBody>
                    <a:bodyPr/>
                    <a:lstStyle/>
                    <a:p>
                      <a:pPr marL="0" indent="0" algn="r" defTabSz="914400" rtl="0" eaLnBrk="1" latinLnBrk="0" hangingPunct="1">
                        <a:lnSpc>
                          <a:spcPct val="100000"/>
                        </a:lnSpc>
                        <a:spcAft>
                          <a:spcPts val="0"/>
                        </a:spcAft>
                        <a:buFont typeface="+mj-lt"/>
                        <a:buNone/>
                      </a:pPr>
                      <a:r>
                        <a:rPr lang="ru-RU" sz="20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2.</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1000"/>
                        </a:spcAft>
                      </a:pP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Гао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Цзэкунь</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2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2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33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8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75703116"/>
                  </a:ext>
                </a:extLst>
              </a:tr>
              <a:tr h="311631">
                <a:tc>
                  <a:txBody>
                    <a:bodyPr/>
                    <a:lstStyle/>
                    <a:p>
                      <a:pPr marL="0" indent="0" algn="r" defTabSz="914400" rtl="0" eaLnBrk="1" latinLnBrk="0" hangingPunct="1">
                        <a:lnSpc>
                          <a:spcPct val="100000"/>
                        </a:lnSpc>
                        <a:spcAft>
                          <a:spcPts val="0"/>
                        </a:spcAft>
                        <a:buFont typeface="+mj-lt"/>
                        <a:buNone/>
                      </a:pPr>
                      <a:r>
                        <a:rPr lang="ru-RU" sz="20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3.</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1000"/>
                        </a:spcAft>
                      </a:pP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Го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Синцю</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2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2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44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8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892308948"/>
                  </a:ext>
                </a:extLst>
              </a:tr>
              <a:tr h="311631">
                <a:tc>
                  <a:txBody>
                    <a:bodyPr/>
                    <a:lstStyle/>
                    <a:p>
                      <a:pPr marL="0" indent="0" algn="r" defTabSz="914400" rtl="0" eaLnBrk="1" latinLnBrk="0" hangingPunct="1">
                        <a:lnSpc>
                          <a:spcPct val="100000"/>
                        </a:lnSpc>
                        <a:spcAft>
                          <a:spcPts val="0"/>
                        </a:spcAft>
                        <a:buFont typeface="+mj-lt"/>
                        <a:buNone/>
                      </a:pPr>
                      <a:r>
                        <a:rPr lang="ru-RU" sz="20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4.</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1000"/>
                        </a:spcAft>
                      </a:pPr>
                      <a:r>
                        <a:rPr lang="ru-RU" sz="1800" dirty="0">
                          <a:solidFill>
                            <a:schemeClr val="accent2">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rPr>
                        <a:t>Дун </a:t>
                      </a:r>
                      <a:r>
                        <a:rPr lang="ru-RU" sz="1800" dirty="0" err="1">
                          <a:solidFill>
                            <a:schemeClr val="accent2">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rPr>
                        <a:t>Жань</a:t>
                      </a:r>
                      <a:endParaRPr lang="ru-RU" sz="14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2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2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32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8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00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199731820"/>
                  </a:ext>
                </a:extLst>
              </a:tr>
              <a:tr h="311631">
                <a:tc>
                  <a:txBody>
                    <a:bodyPr/>
                    <a:lstStyle/>
                    <a:p>
                      <a:pPr marL="0" indent="0" algn="r" defTabSz="914400" rtl="0" eaLnBrk="1" latinLnBrk="0" hangingPunct="1">
                        <a:lnSpc>
                          <a:spcPct val="100000"/>
                        </a:lnSpc>
                        <a:spcAft>
                          <a:spcPts val="0"/>
                        </a:spcAft>
                        <a:buFont typeface="+mj-lt"/>
                        <a:buNone/>
                      </a:pPr>
                      <a:r>
                        <a:rPr lang="ru-RU" sz="20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5.</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1000"/>
                        </a:spcAft>
                      </a:pPr>
                      <a:r>
                        <a:rPr lang="ru-RU" sz="1800" i="1" dirty="0">
                          <a:effectLst/>
                          <a:latin typeface="Times New Roman" panose="02020603050405020304" pitchFamily="18" charset="0"/>
                          <a:ea typeface="Calibri" panose="020F0502020204030204" pitchFamily="34" charset="0"/>
                          <a:cs typeface="Times New Roman" panose="02020603050405020304" pitchFamily="18" charset="0"/>
                        </a:rPr>
                        <a:t>Инь </a:t>
                      </a:r>
                      <a:r>
                        <a:rPr lang="ru-RU" sz="1800" i="1" dirty="0" err="1">
                          <a:effectLst/>
                          <a:latin typeface="Times New Roman" panose="02020603050405020304" pitchFamily="18" charset="0"/>
                          <a:ea typeface="Calibri" panose="020F0502020204030204" pitchFamily="34" charset="0"/>
                          <a:cs typeface="Times New Roman" panose="02020603050405020304" pitchFamily="18" charset="0"/>
                        </a:rPr>
                        <a:t>Чжии</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u-RU" sz="2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2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44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8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617920696"/>
                  </a:ext>
                </a:extLst>
              </a:tr>
              <a:tr h="311631">
                <a:tc>
                  <a:txBody>
                    <a:bodyPr/>
                    <a:lstStyle/>
                    <a:p>
                      <a:pPr marL="0" indent="0" algn="r" defTabSz="914400" rtl="0" eaLnBrk="1" latinLnBrk="0" hangingPunct="1">
                        <a:lnSpc>
                          <a:spcPct val="100000"/>
                        </a:lnSpc>
                        <a:spcAft>
                          <a:spcPts val="0"/>
                        </a:spcAft>
                        <a:buFont typeface="+mj-lt"/>
                        <a:buNone/>
                      </a:pPr>
                      <a:r>
                        <a:rPr lang="ru-RU" sz="20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6.</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1000"/>
                        </a:spcAft>
                      </a:pPr>
                      <a:r>
                        <a:rPr lang="ru-RU" sz="1800" dirty="0">
                          <a:solidFill>
                            <a:schemeClr val="accent2">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rPr>
                        <a:t>Ли Инин</a:t>
                      </a:r>
                      <a:endParaRPr lang="ru-RU" sz="14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2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2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43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8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00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593704961"/>
                  </a:ext>
                </a:extLst>
              </a:tr>
              <a:tr h="311631">
                <a:tc>
                  <a:txBody>
                    <a:bodyPr/>
                    <a:lstStyle/>
                    <a:p>
                      <a:pPr marL="0" indent="0" algn="r" defTabSz="914400" rtl="0" eaLnBrk="1" latinLnBrk="0" hangingPunct="1">
                        <a:lnSpc>
                          <a:spcPct val="100000"/>
                        </a:lnSpc>
                        <a:spcAft>
                          <a:spcPts val="0"/>
                        </a:spcAft>
                        <a:buFont typeface="+mj-lt"/>
                        <a:buNone/>
                      </a:pPr>
                      <a:r>
                        <a:rPr lang="ru-RU" sz="20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7.</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1000"/>
                        </a:spcAft>
                      </a:pP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Ли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Кунь</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2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2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33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8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04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646346320"/>
                  </a:ext>
                </a:extLst>
              </a:tr>
              <a:tr h="311631">
                <a:tc>
                  <a:txBody>
                    <a:bodyPr/>
                    <a:lstStyle/>
                    <a:p>
                      <a:pPr marL="0" indent="0" algn="r" defTabSz="914400" rtl="0" eaLnBrk="1" latinLnBrk="0" hangingPunct="1">
                        <a:lnSpc>
                          <a:spcPct val="100000"/>
                        </a:lnSpc>
                        <a:spcAft>
                          <a:spcPts val="0"/>
                        </a:spcAft>
                        <a:buFont typeface="+mj-lt"/>
                        <a:buNone/>
                      </a:pPr>
                      <a:r>
                        <a:rPr lang="ru-RU" sz="20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8.</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1000"/>
                        </a:spcAft>
                      </a:pPr>
                      <a:r>
                        <a:rPr lang="ru-RU" sz="1800" dirty="0">
                          <a:solidFill>
                            <a:schemeClr val="accent2">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rPr>
                        <a:t>Ли </a:t>
                      </a:r>
                      <a:r>
                        <a:rPr lang="ru-RU" sz="1800" dirty="0" err="1">
                          <a:solidFill>
                            <a:schemeClr val="accent2">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rPr>
                        <a:t>Тунгэ</a:t>
                      </a:r>
                      <a:endParaRPr lang="ru-RU" sz="14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2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2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44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8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04/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80036288"/>
                  </a:ext>
                </a:extLst>
              </a:tr>
              <a:tr h="311631">
                <a:tc>
                  <a:txBody>
                    <a:bodyPr/>
                    <a:lstStyle/>
                    <a:p>
                      <a:pPr marL="0" indent="0" algn="r" defTabSz="914400" rtl="0" eaLnBrk="1" latinLnBrk="0" hangingPunct="1">
                        <a:lnSpc>
                          <a:spcPct val="100000"/>
                        </a:lnSpc>
                        <a:spcAft>
                          <a:spcPts val="0"/>
                        </a:spcAft>
                        <a:buFont typeface="+mj-lt"/>
                        <a:buNone/>
                      </a:pPr>
                      <a:r>
                        <a:rPr lang="ru-RU" sz="20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9.</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1000"/>
                        </a:spcAft>
                      </a:pPr>
                      <a:r>
                        <a:rPr lang="ru-RU" sz="1800" dirty="0">
                          <a:solidFill>
                            <a:schemeClr val="accent2">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rPr>
                        <a:t>Лю </a:t>
                      </a:r>
                      <a:r>
                        <a:rPr lang="ru-RU" sz="1800" dirty="0" err="1">
                          <a:solidFill>
                            <a:schemeClr val="accent2">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rPr>
                        <a:t>Минцзюнь</a:t>
                      </a:r>
                      <a:endParaRPr lang="ru-RU" sz="14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2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2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33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8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287242275"/>
                  </a:ext>
                </a:extLst>
              </a:tr>
              <a:tr h="311631">
                <a:tc>
                  <a:txBody>
                    <a:bodyPr/>
                    <a:lstStyle/>
                    <a:p>
                      <a:pPr marL="0" indent="0" algn="r" defTabSz="914400" rtl="0" eaLnBrk="1" latinLnBrk="0" hangingPunct="1">
                        <a:lnSpc>
                          <a:spcPct val="100000"/>
                        </a:lnSpc>
                        <a:spcAft>
                          <a:spcPts val="0"/>
                        </a:spcAft>
                        <a:buFont typeface="+mj-lt"/>
                        <a:buNone/>
                      </a:pPr>
                      <a:r>
                        <a:rPr lang="ru-RU" sz="20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10.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1000"/>
                        </a:spcAft>
                      </a:pPr>
                      <a:r>
                        <a:rPr lang="ru-RU" sz="1800" kern="1200" dirty="0" err="1">
                          <a:solidFill>
                            <a:schemeClr val="accent2">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rPr>
                        <a:t>Ляо</a:t>
                      </a:r>
                      <a:r>
                        <a:rPr lang="ru-RU" sz="1800" kern="1200" dirty="0">
                          <a:solidFill>
                            <a:schemeClr val="accent2">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RU" sz="1800" kern="1200" dirty="0" err="1">
                          <a:solidFill>
                            <a:schemeClr val="accent2">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rPr>
                        <a:t>Вэньцин</a:t>
                      </a:r>
                      <a:endParaRPr lang="ru-RU" sz="1800" kern="1200" dirty="0">
                        <a:solidFill>
                          <a:schemeClr val="accent2">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2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2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34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8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382490812"/>
                  </a:ext>
                </a:extLst>
              </a:tr>
              <a:tr h="311631">
                <a:tc>
                  <a:txBody>
                    <a:bodyPr/>
                    <a:lstStyle/>
                    <a:p>
                      <a:pPr marL="0" indent="0" algn="r" defTabSz="914400" rtl="0" eaLnBrk="1" latinLnBrk="0" hangingPunct="1">
                        <a:lnSpc>
                          <a:spcPct val="100000"/>
                        </a:lnSpc>
                        <a:spcAft>
                          <a:spcPts val="0"/>
                        </a:spcAft>
                        <a:buFont typeface="+mj-lt"/>
                        <a:buNone/>
                      </a:pPr>
                      <a:r>
                        <a:rPr lang="ru-RU" sz="20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11.</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1000"/>
                        </a:spcAft>
                      </a:pPr>
                      <a:r>
                        <a:rPr lang="ru-RU" sz="1800" i="1" dirty="0">
                          <a:effectLst/>
                          <a:latin typeface="Times New Roman" panose="02020603050405020304" pitchFamily="18" charset="0"/>
                          <a:ea typeface="Calibri" panose="020F0502020204030204" pitchFamily="34" charset="0"/>
                          <a:cs typeface="Times New Roman" panose="02020603050405020304" pitchFamily="18" charset="0"/>
                        </a:rPr>
                        <a:t>Пань </a:t>
                      </a:r>
                      <a:r>
                        <a:rPr lang="ru-RU" sz="1800" i="1" dirty="0" err="1">
                          <a:effectLst/>
                          <a:latin typeface="Times New Roman" panose="02020603050405020304" pitchFamily="18" charset="0"/>
                          <a:ea typeface="Calibri" panose="020F0502020204030204" pitchFamily="34" charset="0"/>
                          <a:cs typeface="Times New Roman" panose="02020603050405020304" pitchFamily="18" charset="0"/>
                        </a:rPr>
                        <a:t>Юйчэнь</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2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2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33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8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597524405"/>
                  </a:ext>
                </a:extLst>
              </a:tr>
              <a:tr h="311631">
                <a:tc>
                  <a:txBody>
                    <a:bodyPr/>
                    <a:lstStyle/>
                    <a:p>
                      <a:pPr marL="0" indent="0" algn="r" defTabSz="914400" rtl="0" eaLnBrk="1" latinLnBrk="0" hangingPunct="1">
                        <a:lnSpc>
                          <a:spcPct val="100000"/>
                        </a:lnSpc>
                        <a:spcAft>
                          <a:spcPts val="0"/>
                        </a:spcAft>
                        <a:buFont typeface="+mj-lt"/>
                        <a:buNone/>
                      </a:pPr>
                      <a:r>
                        <a:rPr lang="ru-RU" sz="20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12.</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1000"/>
                        </a:spcAft>
                      </a:pP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Хуан Инин</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2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2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43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8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175062265"/>
                  </a:ext>
                </a:extLst>
              </a:tr>
              <a:tr h="311631">
                <a:tc>
                  <a:txBody>
                    <a:bodyPr/>
                    <a:lstStyle/>
                    <a:p>
                      <a:pPr marL="0" indent="0" algn="r" defTabSz="914400" rtl="0" eaLnBrk="1" latinLnBrk="0" hangingPunct="1">
                        <a:lnSpc>
                          <a:spcPct val="100000"/>
                        </a:lnSpc>
                        <a:spcAft>
                          <a:spcPts val="0"/>
                        </a:spcAft>
                        <a:buFont typeface="+mj-lt"/>
                        <a:buNone/>
                      </a:pPr>
                      <a:r>
                        <a:rPr lang="ru-RU" sz="20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13.</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1000"/>
                        </a:spcAft>
                      </a:pP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Хэ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Хоулинь</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2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2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8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513594204"/>
                  </a:ext>
                </a:extLst>
              </a:tr>
              <a:tr h="311631">
                <a:tc>
                  <a:txBody>
                    <a:bodyPr/>
                    <a:lstStyle/>
                    <a:p>
                      <a:pPr marL="0" indent="0" algn="r" defTabSz="914400" rtl="0" eaLnBrk="1" latinLnBrk="0" hangingPunct="1">
                        <a:lnSpc>
                          <a:spcPct val="100000"/>
                        </a:lnSpc>
                        <a:spcAft>
                          <a:spcPts val="0"/>
                        </a:spcAft>
                        <a:buFont typeface="+mj-lt"/>
                        <a:buNone/>
                      </a:pPr>
                      <a:r>
                        <a:rPr lang="ru-RU" sz="20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14.</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1000"/>
                        </a:spcAft>
                      </a:pP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Цзоу</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Хаоюй</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2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2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43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8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936061542"/>
                  </a:ext>
                </a:extLst>
              </a:tr>
              <a:tr h="311631">
                <a:tc>
                  <a:txBody>
                    <a:bodyPr/>
                    <a:lstStyle/>
                    <a:p>
                      <a:pPr marL="0" indent="0" algn="r" defTabSz="914400" rtl="0" eaLnBrk="1" latinLnBrk="0" hangingPunct="1">
                        <a:lnSpc>
                          <a:spcPct val="100000"/>
                        </a:lnSpc>
                        <a:spcAft>
                          <a:spcPts val="0"/>
                        </a:spcAft>
                        <a:buFont typeface="+mj-lt"/>
                        <a:buNone/>
                      </a:pPr>
                      <a:r>
                        <a:rPr lang="ru-RU" sz="20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15.</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1000"/>
                        </a:spcAft>
                      </a:pP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Цзя</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Ботянь</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2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2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43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8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23099964"/>
                  </a:ext>
                </a:extLst>
              </a:tr>
              <a:tr h="311631">
                <a:tc>
                  <a:txBody>
                    <a:bodyPr/>
                    <a:lstStyle/>
                    <a:p>
                      <a:pPr marL="0" indent="0" algn="r" defTabSz="914400" rtl="0" eaLnBrk="1" latinLnBrk="0" hangingPunct="1">
                        <a:lnSpc>
                          <a:spcPct val="100000"/>
                        </a:lnSpc>
                        <a:spcAft>
                          <a:spcPts val="0"/>
                        </a:spcAft>
                        <a:buFont typeface="+mj-lt"/>
                        <a:buNone/>
                      </a:pPr>
                      <a:r>
                        <a:rPr lang="ru-RU" sz="20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16.</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1000"/>
                        </a:spcAft>
                      </a:pP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Чжоу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Сяньчжи</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2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2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43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8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725529555"/>
                  </a:ext>
                </a:extLst>
              </a:tr>
              <a:tr h="311631">
                <a:tc>
                  <a:txBody>
                    <a:bodyPr/>
                    <a:lstStyle/>
                    <a:p>
                      <a:pPr marL="0" indent="0" algn="r" defTabSz="914400" rtl="0" eaLnBrk="1" latinLnBrk="0" hangingPunct="1">
                        <a:lnSpc>
                          <a:spcPct val="100000"/>
                        </a:lnSpc>
                        <a:spcAft>
                          <a:spcPts val="0"/>
                        </a:spcAft>
                        <a:buFont typeface="+mj-lt"/>
                        <a:buNone/>
                      </a:pPr>
                      <a:r>
                        <a:rPr lang="ru-RU" sz="20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17.</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1000"/>
                        </a:spcAft>
                      </a:pPr>
                      <a:r>
                        <a:rPr lang="ru-RU" sz="1800" dirty="0">
                          <a:solidFill>
                            <a:schemeClr val="accent2">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rPr>
                        <a:t>Чэнь </a:t>
                      </a:r>
                      <a:r>
                        <a:rPr lang="ru-RU" sz="1800" dirty="0" err="1">
                          <a:solidFill>
                            <a:schemeClr val="accent2">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rPr>
                        <a:t>Чжунтэн</a:t>
                      </a:r>
                      <a:endParaRPr lang="ru-RU" sz="14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2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2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34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8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179844390"/>
                  </a:ext>
                </a:extLst>
              </a:tr>
              <a:tr h="311631">
                <a:tc>
                  <a:txBody>
                    <a:bodyPr/>
                    <a:lstStyle/>
                    <a:p>
                      <a:pPr marL="0" indent="0" algn="r" defTabSz="914400" rtl="0" eaLnBrk="1" latinLnBrk="0" hangingPunct="1">
                        <a:lnSpc>
                          <a:spcPct val="100000"/>
                        </a:lnSpc>
                        <a:spcAft>
                          <a:spcPts val="0"/>
                        </a:spcAft>
                        <a:buFont typeface="+mj-lt"/>
                        <a:buNone/>
                      </a:pPr>
                      <a:r>
                        <a:rPr lang="ru-RU" sz="20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18.</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1000"/>
                        </a:spcAft>
                      </a:pP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Чэнь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Шанюй</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2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20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34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8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264722788"/>
                  </a:ext>
                </a:extLst>
              </a:tr>
            </a:tbl>
          </a:graphicData>
        </a:graphic>
      </p:graphicFrame>
      <p:sp>
        <p:nvSpPr>
          <p:cNvPr id="13" name="TextBox 12">
            <a:extLst>
              <a:ext uri="{FF2B5EF4-FFF2-40B4-BE49-F238E27FC236}">
                <a16:creationId xmlns:a16="http://schemas.microsoft.com/office/drawing/2014/main" id="{507CA5AC-2D16-4176-184B-3F995C5B7213}"/>
              </a:ext>
            </a:extLst>
          </p:cNvPr>
          <p:cNvSpPr txBox="1"/>
          <p:nvPr/>
        </p:nvSpPr>
        <p:spPr>
          <a:xfrm>
            <a:off x="4752680" y="744993"/>
            <a:ext cx="2686639" cy="2554545"/>
          </a:xfrm>
          <a:prstGeom prst="rect">
            <a:avLst/>
          </a:prstGeom>
          <a:gradFill flip="none" rotWithShape="1">
            <a:gsLst>
              <a:gs pos="0">
                <a:srgbClr val="749BFC"/>
              </a:gs>
              <a:gs pos="49000">
                <a:schemeClr val="accent1">
                  <a:lumMod val="45000"/>
                  <a:lumOff val="55000"/>
                </a:schemeClr>
              </a:gs>
              <a:gs pos="70000">
                <a:srgbClr val="B4A3E5"/>
              </a:gs>
              <a:gs pos="95000">
                <a:srgbClr val="C4A8BB"/>
              </a:gs>
            </a:gsLst>
            <a:lin ang="16200000" scaled="1"/>
            <a:tileRect/>
          </a:gradFill>
        </p:spPr>
        <p:txBody>
          <a:bodyPr wrap="square" rtlCol="0">
            <a:spAutoFit/>
          </a:bodyPr>
          <a:lstStyle/>
          <a:p>
            <a:pPr algn="ctr"/>
            <a:r>
              <a:rPr lang="ru-RU" sz="3200" b="1" dirty="0">
                <a:solidFill>
                  <a:srgbClr val="002060"/>
                </a:solidFill>
                <a:effectLst>
                  <a:outerShdw blurRad="38100" dist="38100" dir="2700000" algn="tl">
                    <a:srgbClr val="0070C0">
                      <a:alpha val="43000"/>
                    </a:srgbClr>
                  </a:outerShdw>
                </a:effectLst>
              </a:rPr>
              <a:t>17 октября</a:t>
            </a:r>
          </a:p>
          <a:p>
            <a:pPr algn="ctr"/>
            <a:r>
              <a:rPr lang="ru-RU" sz="3200" b="1" dirty="0">
                <a:solidFill>
                  <a:srgbClr val="002060"/>
                </a:solidFill>
                <a:effectLst>
                  <a:outerShdw blurRad="38100" dist="38100" dir="2700000" algn="tl">
                    <a:srgbClr val="0070C0">
                      <a:alpha val="43000"/>
                    </a:srgbClr>
                  </a:outerShdw>
                </a:effectLst>
              </a:rPr>
              <a:t>2024 года,</a:t>
            </a:r>
          </a:p>
          <a:p>
            <a:pPr algn="ctr"/>
            <a:endParaRPr lang="ru-RU" sz="3200" b="1" dirty="0">
              <a:solidFill>
                <a:srgbClr val="002060"/>
              </a:solidFill>
              <a:effectLst>
                <a:outerShdw blurRad="38100" dist="38100" dir="2700000" algn="tl">
                  <a:srgbClr val="0070C0">
                    <a:alpha val="43000"/>
                  </a:srgbClr>
                </a:outerShdw>
              </a:effectLst>
            </a:endParaRPr>
          </a:p>
          <a:p>
            <a:pPr algn="ctr"/>
            <a:r>
              <a:rPr lang="ru-RU" sz="3200" b="1" dirty="0">
                <a:solidFill>
                  <a:srgbClr val="002060"/>
                </a:solidFill>
                <a:effectLst>
                  <a:outerShdw blurRad="38100" dist="38100" dir="2700000" algn="tl">
                    <a:srgbClr val="0070C0">
                      <a:alpha val="43000"/>
                    </a:srgbClr>
                  </a:outerShdw>
                </a:effectLst>
              </a:rPr>
              <a:t>13:30—15:00</a:t>
            </a:r>
          </a:p>
          <a:p>
            <a:pPr algn="ctr"/>
            <a:r>
              <a:rPr lang="ru-RU" sz="3200" b="1" dirty="0">
                <a:solidFill>
                  <a:srgbClr val="002060"/>
                </a:solidFill>
                <a:effectLst>
                  <a:outerShdw blurRad="38100" dist="38100" dir="2700000" algn="tl">
                    <a:srgbClr val="0070C0">
                      <a:alpha val="43000"/>
                    </a:srgbClr>
                  </a:outerShdw>
                </a:effectLst>
              </a:rPr>
              <a:t>15:15—16:45</a:t>
            </a:r>
          </a:p>
        </p:txBody>
      </p:sp>
      <p:graphicFrame>
        <p:nvGraphicFramePr>
          <p:cNvPr id="5" name="Таблица 4">
            <a:extLst>
              <a:ext uri="{FF2B5EF4-FFF2-40B4-BE49-F238E27FC236}">
                <a16:creationId xmlns:a16="http://schemas.microsoft.com/office/drawing/2014/main" id="{722FD2D1-84C5-C6FB-40DC-D3A82DCFD5B6}"/>
              </a:ext>
            </a:extLst>
          </p:cNvPr>
          <p:cNvGraphicFramePr>
            <a:graphicFrameLocks noGrp="1"/>
          </p:cNvGraphicFramePr>
          <p:nvPr>
            <p:extLst>
              <p:ext uri="{D42A27DB-BD31-4B8C-83A1-F6EECF244321}">
                <p14:modId xmlns:p14="http://schemas.microsoft.com/office/powerpoint/2010/main" val="16321866"/>
              </p:ext>
            </p:extLst>
          </p:nvPr>
        </p:nvGraphicFramePr>
        <p:xfrm>
          <a:off x="7503512" y="813638"/>
          <a:ext cx="4482490" cy="6027204"/>
        </p:xfrm>
        <a:graphic>
          <a:graphicData uri="http://schemas.openxmlformats.org/drawingml/2006/table">
            <a:tbl>
              <a:tblPr firstRow="1" firstCol="1" bandRow="1"/>
              <a:tblGrid>
                <a:gridCol w="494268">
                  <a:extLst>
                    <a:ext uri="{9D8B030D-6E8A-4147-A177-3AD203B41FA5}">
                      <a16:colId xmlns:a16="http://schemas.microsoft.com/office/drawing/2014/main" val="1258911635"/>
                    </a:ext>
                  </a:extLst>
                </a:gridCol>
                <a:gridCol w="1478729">
                  <a:extLst>
                    <a:ext uri="{9D8B030D-6E8A-4147-A177-3AD203B41FA5}">
                      <a16:colId xmlns:a16="http://schemas.microsoft.com/office/drawing/2014/main" val="269898606"/>
                    </a:ext>
                  </a:extLst>
                </a:gridCol>
                <a:gridCol w="558445">
                  <a:extLst>
                    <a:ext uri="{9D8B030D-6E8A-4147-A177-3AD203B41FA5}">
                      <a16:colId xmlns:a16="http://schemas.microsoft.com/office/drawing/2014/main" val="1118649554"/>
                    </a:ext>
                  </a:extLst>
                </a:gridCol>
                <a:gridCol w="679938">
                  <a:extLst>
                    <a:ext uri="{9D8B030D-6E8A-4147-A177-3AD203B41FA5}">
                      <a16:colId xmlns:a16="http://schemas.microsoft.com/office/drawing/2014/main" val="1139242494"/>
                    </a:ext>
                  </a:extLst>
                </a:gridCol>
                <a:gridCol w="1271110">
                  <a:extLst>
                    <a:ext uri="{9D8B030D-6E8A-4147-A177-3AD203B41FA5}">
                      <a16:colId xmlns:a16="http://schemas.microsoft.com/office/drawing/2014/main" val="4293903696"/>
                    </a:ext>
                  </a:extLst>
                </a:gridCol>
              </a:tblGrid>
              <a:tr h="289824">
                <a:tc>
                  <a:txBody>
                    <a:bodyPr/>
                    <a:lstStyle/>
                    <a:p>
                      <a:pPr marL="0" indent="0" algn="r" defTabSz="914400" rtl="0" eaLnBrk="1" latinLnBrk="0" hangingPunct="1">
                        <a:lnSpc>
                          <a:spcPct val="100000"/>
                        </a:lnSpc>
                        <a:spcAft>
                          <a:spcPts val="0"/>
                        </a:spcAft>
                        <a:buFont typeface="+mj-lt"/>
                        <a:buNone/>
                      </a:pPr>
                      <a:endParaRPr lang="ru-RU" sz="20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indent="0" algn="ctr" defTabSz="914400" rtl="0" eaLnBrk="1" latinLnBrk="0" hangingPunct="1">
                        <a:lnSpc>
                          <a:spcPct val="100000"/>
                        </a:lnSpc>
                        <a:spcAft>
                          <a:spcPts val="0"/>
                        </a:spcAft>
                        <a:buFont typeface="+mj-lt"/>
                        <a:buNone/>
                      </a:pPr>
                      <a:r>
                        <a:rPr lang="ru-RU" sz="1400" b="1" i="0" kern="120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подгруппа Б (2)</a:t>
                      </a:r>
                      <a:endParaRPr lang="ru-RU" sz="14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indent="0" algn="ctr" defTabSz="914400" rtl="0" eaLnBrk="1" latinLnBrk="0" hangingPunct="1">
                        <a:lnSpc>
                          <a:spcPct val="100000"/>
                        </a:lnSpc>
                        <a:spcAft>
                          <a:spcPts val="0"/>
                        </a:spcAft>
                        <a:buFont typeface="+mj-lt"/>
                        <a:buNone/>
                      </a:pPr>
                      <a:endParaRPr lang="ru-RU" sz="14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4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Ф</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4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Имя/Семья/ </a:t>
                      </a:r>
                      <a:r>
                        <a:rPr lang="ru-RU" sz="1400" b="1" i="0" kern="1200" dirty="0" err="1">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чтен</a:t>
                      </a:r>
                      <a:r>
                        <a:rPr lang="ru-RU" sz="14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640746993"/>
                  </a:ext>
                </a:extLst>
              </a:tr>
              <a:tr h="311138">
                <a:tc>
                  <a:txBody>
                    <a:bodyPr/>
                    <a:lstStyle/>
                    <a:p>
                      <a:pPr marL="0" indent="0" algn="r" defTabSz="914400" rtl="0" eaLnBrk="1" latinLnBrk="0" hangingPunct="1">
                        <a:lnSpc>
                          <a:spcPct val="100000"/>
                        </a:lnSpc>
                        <a:spcAft>
                          <a:spcPts val="0"/>
                        </a:spcAft>
                        <a:buFont typeface="+mj-lt"/>
                        <a:buNone/>
                      </a:pPr>
                      <a:r>
                        <a:rPr lang="ru-RU" sz="20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1.</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1000"/>
                        </a:spcAft>
                      </a:pPr>
                      <a:r>
                        <a:rPr lang="ru-RU" sz="1800" dirty="0">
                          <a:solidFill>
                            <a:schemeClr val="accent2">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rPr>
                        <a:t>Ван </a:t>
                      </a:r>
                      <a:r>
                        <a:rPr lang="ru-RU" sz="1800" dirty="0" err="1">
                          <a:solidFill>
                            <a:schemeClr val="accent2">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rPr>
                        <a:t>Кайюн</a:t>
                      </a:r>
                      <a:endParaRPr lang="ru-RU" sz="14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r>
                        <a:rPr lang="ru-RU" sz="2000" b="1"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r>
                        <a:rPr lang="ru-RU" sz="2000" b="1" i="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43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r>
                        <a:rPr lang="ru-RU" sz="2000" b="1" i="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4/4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287914566"/>
                  </a:ext>
                </a:extLst>
              </a:tr>
              <a:tr h="311138">
                <a:tc>
                  <a:txBody>
                    <a:bodyPr/>
                    <a:lstStyle/>
                    <a:p>
                      <a:pPr marL="0" indent="0" algn="r" defTabSz="914400" rtl="0" eaLnBrk="1" latinLnBrk="0" hangingPunct="1">
                        <a:lnSpc>
                          <a:spcPct val="100000"/>
                        </a:lnSpc>
                        <a:spcAft>
                          <a:spcPts val="0"/>
                        </a:spcAft>
                        <a:buFont typeface="+mj-lt"/>
                        <a:buNone/>
                      </a:pPr>
                      <a:r>
                        <a:rPr lang="ru-RU" sz="20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2.</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1000"/>
                        </a:spcAft>
                      </a:pP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Ван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Чжихао</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r>
                        <a:rPr lang="ru-RU" sz="2000" b="1"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r>
                        <a:rPr lang="ru-RU" sz="2000" b="1" i="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43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r>
                        <a:rPr lang="ru-RU" sz="2000" b="1" i="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4+/3/ч</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748660526"/>
                  </a:ext>
                </a:extLst>
              </a:tr>
              <a:tr h="311138">
                <a:tc>
                  <a:txBody>
                    <a:bodyPr/>
                    <a:lstStyle/>
                    <a:p>
                      <a:pPr marL="0" indent="0" algn="r" defTabSz="914400" rtl="0" eaLnBrk="1" latinLnBrk="0" hangingPunct="1">
                        <a:lnSpc>
                          <a:spcPct val="100000"/>
                        </a:lnSpc>
                        <a:spcAft>
                          <a:spcPts val="0"/>
                        </a:spcAft>
                        <a:buFont typeface="+mj-lt"/>
                        <a:buNone/>
                      </a:pPr>
                      <a:r>
                        <a:rPr lang="ru-RU" sz="20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3.</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1000"/>
                        </a:spcAft>
                      </a:pP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Вэй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Юйсян</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r>
                        <a:rPr lang="ru-RU" sz="2000" b="1"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r>
                        <a:rPr lang="ru-RU" sz="2000" b="1"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44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r>
                        <a:rPr lang="ru-RU" sz="2000" b="1"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4/4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75703116"/>
                  </a:ext>
                </a:extLst>
              </a:tr>
              <a:tr h="311138">
                <a:tc>
                  <a:txBody>
                    <a:bodyPr/>
                    <a:lstStyle/>
                    <a:p>
                      <a:pPr marL="0" indent="0" algn="r" defTabSz="914400" rtl="0" eaLnBrk="1" latinLnBrk="0" hangingPunct="1">
                        <a:lnSpc>
                          <a:spcPct val="100000"/>
                        </a:lnSpc>
                        <a:spcAft>
                          <a:spcPts val="0"/>
                        </a:spcAft>
                        <a:buFont typeface="+mj-lt"/>
                        <a:buNone/>
                      </a:pPr>
                      <a:r>
                        <a:rPr lang="ru-RU" sz="20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4.</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1000"/>
                        </a:spcAft>
                      </a:pP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Гао Сибо</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r>
                        <a:rPr lang="ru-RU" sz="2000" b="1"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r>
                        <a:rPr lang="ru-RU" sz="2000" b="1" i="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34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r>
                        <a:rPr lang="ru-RU" sz="2000" b="1" i="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3/0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892308948"/>
                  </a:ext>
                </a:extLst>
              </a:tr>
              <a:tr h="311138">
                <a:tc>
                  <a:txBody>
                    <a:bodyPr/>
                    <a:lstStyle/>
                    <a:p>
                      <a:pPr marL="0" indent="0" algn="r" defTabSz="914400" rtl="0" eaLnBrk="1" latinLnBrk="0" hangingPunct="1">
                        <a:lnSpc>
                          <a:spcPct val="100000"/>
                        </a:lnSpc>
                        <a:spcAft>
                          <a:spcPts val="0"/>
                        </a:spcAft>
                        <a:buFont typeface="+mj-lt"/>
                        <a:buNone/>
                      </a:pPr>
                      <a:r>
                        <a:rPr lang="ru-RU" sz="20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5.</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1000"/>
                        </a:spcAft>
                      </a:pP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Ли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Цзявэнь</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2000" b="1"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r>
                        <a:rPr lang="ru-RU" sz="2000" b="1" i="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44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r>
                        <a:rPr lang="ru-RU" sz="2000" b="1" i="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4/4/ч</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199731820"/>
                  </a:ext>
                </a:extLst>
              </a:tr>
              <a:tr h="311138">
                <a:tc>
                  <a:txBody>
                    <a:bodyPr/>
                    <a:lstStyle/>
                    <a:p>
                      <a:pPr marL="0" indent="0" algn="r" defTabSz="914400" rtl="0" eaLnBrk="1" latinLnBrk="0" hangingPunct="1">
                        <a:lnSpc>
                          <a:spcPct val="100000"/>
                        </a:lnSpc>
                        <a:spcAft>
                          <a:spcPts val="0"/>
                        </a:spcAft>
                        <a:buFont typeface="+mj-lt"/>
                        <a:buNone/>
                      </a:pPr>
                      <a:r>
                        <a:rPr lang="ru-RU" sz="20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6.</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1000"/>
                        </a:spcAft>
                      </a:pP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Лю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Чжихань</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2000" b="1"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r>
                        <a:rPr lang="ru-RU" sz="2000" b="1"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44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r>
                        <a:rPr lang="ru-RU" sz="2000" b="1"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4/3/ч</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617920696"/>
                  </a:ext>
                </a:extLst>
              </a:tr>
              <a:tr h="311138">
                <a:tc>
                  <a:txBody>
                    <a:bodyPr/>
                    <a:lstStyle/>
                    <a:p>
                      <a:pPr marL="0" indent="0" algn="r" defTabSz="914400" rtl="0" eaLnBrk="1" latinLnBrk="0" hangingPunct="1">
                        <a:lnSpc>
                          <a:spcPct val="100000"/>
                        </a:lnSpc>
                        <a:spcAft>
                          <a:spcPts val="0"/>
                        </a:spcAft>
                        <a:buFont typeface="+mj-lt"/>
                        <a:buNone/>
                      </a:pPr>
                      <a:r>
                        <a:rPr lang="ru-RU" sz="20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7.</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1000"/>
                        </a:spcAft>
                      </a:pPr>
                      <a:r>
                        <a:rPr lang="ru-RU" sz="1800" dirty="0">
                          <a:solidFill>
                            <a:schemeClr val="accent2">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rPr>
                        <a:t>Ма </a:t>
                      </a:r>
                      <a:r>
                        <a:rPr lang="ru-RU" sz="1800" dirty="0" err="1">
                          <a:solidFill>
                            <a:schemeClr val="accent2">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rPr>
                        <a:t>Тяньцзы</a:t>
                      </a:r>
                      <a:endParaRPr lang="ru-RU" sz="14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r>
                        <a:rPr lang="ru-RU" sz="2000" b="1"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r>
                        <a:rPr lang="ru-RU" sz="2000" b="1" i="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44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r>
                        <a:rPr lang="ru-RU" sz="2000" b="1" i="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4/4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593704961"/>
                  </a:ext>
                </a:extLst>
              </a:tr>
              <a:tr h="311138">
                <a:tc>
                  <a:txBody>
                    <a:bodyPr/>
                    <a:lstStyle/>
                    <a:p>
                      <a:pPr marL="0" indent="0" algn="r" defTabSz="914400" rtl="0" eaLnBrk="1" latinLnBrk="0" hangingPunct="1">
                        <a:lnSpc>
                          <a:spcPct val="100000"/>
                        </a:lnSpc>
                        <a:spcAft>
                          <a:spcPts val="0"/>
                        </a:spcAft>
                        <a:buFont typeface="+mj-lt"/>
                        <a:buNone/>
                      </a:pPr>
                      <a:r>
                        <a:rPr lang="ru-RU" sz="20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8.</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1000"/>
                        </a:spcAft>
                      </a:pP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Ню Мэн</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r>
                        <a:rPr lang="ru-RU" sz="2000" b="1"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r>
                        <a:rPr lang="ru-RU" sz="2000" b="1" i="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43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r>
                        <a:rPr lang="ru-RU" sz="2000" b="1" i="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3/3/</a:t>
                      </a:r>
                      <a:r>
                        <a:rPr lang="ru-RU" sz="2000" b="1" i="1"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ч</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646346320"/>
                  </a:ext>
                </a:extLst>
              </a:tr>
              <a:tr h="311138">
                <a:tc>
                  <a:txBody>
                    <a:bodyPr/>
                    <a:lstStyle/>
                    <a:p>
                      <a:pPr marL="0" indent="0" algn="r" defTabSz="914400" rtl="0" eaLnBrk="1" latinLnBrk="0" hangingPunct="1">
                        <a:lnSpc>
                          <a:spcPct val="100000"/>
                        </a:lnSpc>
                        <a:spcAft>
                          <a:spcPts val="0"/>
                        </a:spcAft>
                        <a:buFont typeface="+mj-lt"/>
                        <a:buNone/>
                      </a:pPr>
                      <a:r>
                        <a:rPr lang="ru-RU" sz="20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9.</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1000"/>
                        </a:spcAft>
                      </a:pPr>
                      <a:r>
                        <a:rPr lang="ru-RU" sz="1800" dirty="0">
                          <a:solidFill>
                            <a:schemeClr val="accent2">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rPr>
                        <a:t>Пэй </a:t>
                      </a:r>
                      <a:r>
                        <a:rPr lang="ru-RU" sz="1800" dirty="0" err="1">
                          <a:solidFill>
                            <a:schemeClr val="accent2">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rPr>
                        <a:t>Юньсяо</a:t>
                      </a:r>
                      <a:endParaRPr lang="ru-RU" sz="14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r>
                        <a:rPr lang="ru-RU" sz="2000" b="1"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r>
                        <a:rPr lang="ru-RU" sz="2000" b="1" i="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44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r>
                        <a:rPr lang="ru-RU" sz="2000" b="1"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4/4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80036288"/>
                  </a:ext>
                </a:extLst>
              </a:tr>
              <a:tr h="311138">
                <a:tc>
                  <a:txBody>
                    <a:bodyPr/>
                    <a:lstStyle/>
                    <a:p>
                      <a:pPr marL="0" indent="0" algn="r" defTabSz="914400" rtl="0" eaLnBrk="1" latinLnBrk="0" hangingPunct="1">
                        <a:lnSpc>
                          <a:spcPct val="100000"/>
                        </a:lnSpc>
                        <a:spcAft>
                          <a:spcPts val="0"/>
                        </a:spcAft>
                        <a:buFont typeface="+mj-lt"/>
                        <a:buNone/>
                      </a:pPr>
                      <a:r>
                        <a:rPr lang="ru-RU" sz="20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10.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1000"/>
                        </a:spcAft>
                      </a:pPr>
                      <a:r>
                        <a:rPr lang="ru-RU" sz="1800">
                          <a:effectLst/>
                          <a:latin typeface="Times New Roman" panose="02020603050405020304" pitchFamily="18" charset="0"/>
                          <a:ea typeface="Calibri" panose="020F0502020204030204" pitchFamily="34" charset="0"/>
                          <a:cs typeface="Times New Roman" panose="02020603050405020304" pitchFamily="18" charset="0"/>
                        </a:rPr>
                        <a:t>Сюй Муяо</a:t>
                      </a:r>
                      <a:endParaRPr lang="ru-RU"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r>
                        <a:rPr lang="ru-RU" sz="2000" b="1"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r>
                        <a:rPr lang="ru-RU" sz="2000" b="1" i="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43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r>
                        <a:rPr lang="ru-RU" sz="2000" b="1" i="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3/4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287242275"/>
                  </a:ext>
                </a:extLst>
              </a:tr>
              <a:tr h="311138">
                <a:tc>
                  <a:txBody>
                    <a:bodyPr/>
                    <a:lstStyle/>
                    <a:p>
                      <a:pPr marL="0" indent="0" algn="r" defTabSz="914400" rtl="0" eaLnBrk="1" latinLnBrk="0" hangingPunct="1">
                        <a:lnSpc>
                          <a:spcPct val="100000"/>
                        </a:lnSpc>
                        <a:spcAft>
                          <a:spcPts val="0"/>
                        </a:spcAft>
                        <a:buFont typeface="+mj-lt"/>
                        <a:buNone/>
                      </a:pPr>
                      <a:r>
                        <a:rPr lang="ru-RU" sz="20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11.</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1000"/>
                        </a:spcAft>
                      </a:pP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У Чжэн</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r>
                        <a:rPr lang="ru-RU" sz="2000" b="1"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r>
                        <a:rPr lang="ru-RU" sz="2000" b="1" i="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43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r>
                        <a:rPr lang="ru-RU" sz="2000" b="1" i="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4/4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382490812"/>
                  </a:ext>
                </a:extLst>
              </a:tr>
              <a:tr h="311138">
                <a:tc>
                  <a:txBody>
                    <a:bodyPr/>
                    <a:lstStyle/>
                    <a:p>
                      <a:pPr marL="0" indent="0" algn="r" defTabSz="914400" rtl="0" eaLnBrk="1" latinLnBrk="0" hangingPunct="1">
                        <a:lnSpc>
                          <a:spcPct val="100000"/>
                        </a:lnSpc>
                        <a:spcAft>
                          <a:spcPts val="0"/>
                        </a:spcAft>
                        <a:buFont typeface="+mj-lt"/>
                        <a:buNone/>
                      </a:pPr>
                      <a:r>
                        <a:rPr lang="ru-RU" sz="20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12.</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1000"/>
                        </a:spcAft>
                      </a:pP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Чжан Го</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r>
                        <a:rPr lang="ru-RU" sz="2000" b="1"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r>
                        <a:rPr lang="ru-RU" sz="2000" b="1" i="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44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r>
                        <a:rPr lang="ru-RU" sz="2000" b="1" i="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4/3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597524405"/>
                  </a:ext>
                </a:extLst>
              </a:tr>
              <a:tr h="311138">
                <a:tc>
                  <a:txBody>
                    <a:bodyPr/>
                    <a:lstStyle/>
                    <a:p>
                      <a:pPr marL="0" indent="0" algn="r" defTabSz="914400" rtl="0" eaLnBrk="1" latinLnBrk="0" hangingPunct="1">
                        <a:lnSpc>
                          <a:spcPct val="100000"/>
                        </a:lnSpc>
                        <a:spcAft>
                          <a:spcPts val="0"/>
                        </a:spcAft>
                        <a:buFont typeface="+mj-lt"/>
                        <a:buNone/>
                      </a:pPr>
                      <a:r>
                        <a:rPr lang="ru-RU" sz="20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13.</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1000"/>
                        </a:spcAft>
                      </a:pP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Чжан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Ифань</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endParaRPr lang="ru-RU" sz="2000" b="1"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endParaRPr lang="ru-RU" sz="2000" b="1" i="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endParaRPr lang="ru-RU" sz="2000" b="1" i="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175062265"/>
                  </a:ext>
                </a:extLst>
              </a:tr>
              <a:tr h="311138">
                <a:tc>
                  <a:txBody>
                    <a:bodyPr/>
                    <a:lstStyle/>
                    <a:p>
                      <a:pPr marL="0" indent="0" algn="r" defTabSz="914400" rtl="0" eaLnBrk="1" latinLnBrk="0" hangingPunct="1">
                        <a:lnSpc>
                          <a:spcPct val="100000"/>
                        </a:lnSpc>
                        <a:spcAft>
                          <a:spcPts val="0"/>
                        </a:spcAft>
                        <a:buFont typeface="+mj-lt"/>
                        <a:buNone/>
                      </a:pPr>
                      <a:r>
                        <a:rPr lang="ru-RU" sz="20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14.</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1000"/>
                        </a:spcAft>
                      </a:pPr>
                      <a:r>
                        <a:rPr lang="ru-RU" sz="1800" dirty="0">
                          <a:solidFill>
                            <a:schemeClr val="accent2">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rPr>
                        <a:t>Чжао Дань</a:t>
                      </a:r>
                      <a:endParaRPr lang="ru-RU" sz="14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r>
                        <a:rPr lang="ru-RU" sz="2000" b="1"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r>
                        <a:rPr lang="ru-RU" sz="2000" b="1" i="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44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r>
                        <a:rPr lang="ru-RU" sz="2000" b="1"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4/4/ч</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513594204"/>
                  </a:ext>
                </a:extLst>
              </a:tr>
              <a:tr h="311138">
                <a:tc>
                  <a:txBody>
                    <a:bodyPr/>
                    <a:lstStyle/>
                    <a:p>
                      <a:pPr marL="0" indent="0" algn="r" defTabSz="914400" rtl="0" eaLnBrk="1" latinLnBrk="0" hangingPunct="1">
                        <a:lnSpc>
                          <a:spcPct val="100000"/>
                        </a:lnSpc>
                        <a:spcAft>
                          <a:spcPts val="0"/>
                        </a:spcAft>
                        <a:buFont typeface="+mj-lt"/>
                        <a:buNone/>
                      </a:pPr>
                      <a:r>
                        <a:rPr lang="ru-RU" sz="20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15.</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1000"/>
                        </a:spcAft>
                      </a:pP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Чжао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Имин</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r>
                        <a:rPr lang="ru-RU" sz="2000" b="1"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r>
                        <a:rPr lang="ru-RU" sz="2000" b="1" i="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43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r>
                        <a:rPr lang="ru-RU" sz="2000" b="1" i="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3/4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936061542"/>
                  </a:ext>
                </a:extLst>
              </a:tr>
              <a:tr h="311138">
                <a:tc>
                  <a:txBody>
                    <a:bodyPr/>
                    <a:lstStyle/>
                    <a:p>
                      <a:pPr marL="0" indent="0" algn="r" defTabSz="914400" rtl="0" eaLnBrk="1" latinLnBrk="0" hangingPunct="1">
                        <a:lnSpc>
                          <a:spcPct val="100000"/>
                        </a:lnSpc>
                        <a:spcAft>
                          <a:spcPts val="0"/>
                        </a:spcAft>
                        <a:buFont typeface="+mj-lt"/>
                        <a:buNone/>
                      </a:pPr>
                      <a:r>
                        <a:rPr lang="ru-RU" sz="20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16.</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1000"/>
                        </a:spcAft>
                      </a:pP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Чжао Цзюнь</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r>
                        <a:rPr lang="ru-RU" sz="2000" b="1"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r>
                        <a:rPr lang="ru-RU" sz="2000" b="1" i="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44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r>
                        <a:rPr lang="ru-RU" sz="2000" b="1" i="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4/4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23099964"/>
                  </a:ext>
                </a:extLst>
              </a:tr>
              <a:tr h="311138">
                <a:tc>
                  <a:txBody>
                    <a:bodyPr/>
                    <a:lstStyle/>
                    <a:p>
                      <a:pPr marL="0" indent="0" algn="r" defTabSz="914400" rtl="0" eaLnBrk="1" latinLnBrk="0" hangingPunct="1">
                        <a:lnSpc>
                          <a:spcPct val="100000"/>
                        </a:lnSpc>
                        <a:spcAft>
                          <a:spcPts val="0"/>
                        </a:spcAft>
                        <a:buFont typeface="+mj-lt"/>
                        <a:buNone/>
                      </a:pPr>
                      <a:r>
                        <a:rPr lang="ru-RU" sz="20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17.</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1000"/>
                        </a:spcAft>
                      </a:pP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Юй</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Сяоян</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r>
                        <a:rPr lang="ru-RU" sz="2000" b="1"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r>
                        <a:rPr lang="ru-RU" sz="2000" b="1" i="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43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r>
                        <a:rPr lang="ru-RU" sz="2000" b="1" i="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4/4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725529555"/>
                  </a:ext>
                </a:extLst>
              </a:tr>
              <a:tr h="311138">
                <a:tc>
                  <a:txBody>
                    <a:bodyPr/>
                    <a:lstStyle/>
                    <a:p>
                      <a:pPr marL="0" indent="0" algn="r" defTabSz="914400" rtl="0" eaLnBrk="1" latinLnBrk="0" hangingPunct="1">
                        <a:lnSpc>
                          <a:spcPct val="100000"/>
                        </a:lnSpc>
                        <a:spcAft>
                          <a:spcPts val="0"/>
                        </a:spcAft>
                        <a:buFont typeface="+mj-lt"/>
                        <a:buNone/>
                      </a:pPr>
                      <a:r>
                        <a:rPr lang="ru-RU" sz="20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18.</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1000"/>
                        </a:spcAft>
                      </a:pPr>
                      <a:r>
                        <a:rPr lang="ru-RU" sz="1800" dirty="0">
                          <a:solidFill>
                            <a:schemeClr val="accent2">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rPr>
                        <a:t>Янь </a:t>
                      </a:r>
                      <a:r>
                        <a:rPr lang="ru-RU" sz="1800" dirty="0" err="1">
                          <a:solidFill>
                            <a:schemeClr val="accent2">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rPr>
                        <a:t>Кэхань</a:t>
                      </a:r>
                      <a:endParaRPr lang="ru-RU" sz="14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r>
                        <a:rPr lang="ru-RU" sz="2000" b="1"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r>
                        <a:rPr lang="ru-RU" sz="2000" b="1" i="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44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r>
                        <a:rPr lang="ru-RU" sz="2000" b="1" i="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4/4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179844390"/>
                  </a:ext>
                </a:extLst>
              </a:tr>
            </a:tbl>
          </a:graphicData>
        </a:graphic>
      </p:graphicFrame>
      <p:sp>
        <p:nvSpPr>
          <p:cNvPr id="3" name="TextBox 2">
            <a:extLst>
              <a:ext uri="{FF2B5EF4-FFF2-40B4-BE49-F238E27FC236}">
                <a16:creationId xmlns:a16="http://schemas.microsoft.com/office/drawing/2014/main" id="{3B2F02F3-9000-D5A7-B4DC-2F6E803667E1}"/>
              </a:ext>
            </a:extLst>
          </p:cNvPr>
          <p:cNvSpPr txBox="1"/>
          <p:nvPr/>
        </p:nvSpPr>
        <p:spPr>
          <a:xfrm>
            <a:off x="4688488" y="3429000"/>
            <a:ext cx="2815024" cy="3416320"/>
          </a:xfrm>
          <a:prstGeom prst="rect">
            <a:avLst/>
          </a:prstGeom>
          <a:noFill/>
        </p:spPr>
        <p:txBody>
          <a:bodyPr wrap="square" rtlCol="0">
            <a:spAutoFit/>
          </a:bodyPr>
          <a:lstStyle/>
          <a:p>
            <a:pPr algn="ctr"/>
            <a:r>
              <a:rPr lang="ru-RU" sz="3600" dirty="0"/>
              <a:t>Не забывайте записать свое </a:t>
            </a:r>
            <a:r>
              <a:rPr lang="ru-RU" sz="3600" b="1" dirty="0"/>
              <a:t>имя</a:t>
            </a:r>
            <a:r>
              <a:rPr lang="ru-RU" sz="3600" dirty="0"/>
              <a:t> </a:t>
            </a:r>
            <a:r>
              <a:rPr lang="ru-RU" sz="3600" b="1" dirty="0">
                <a:effectLst>
                  <a:outerShdw blurRad="38100" dist="38100" dir="2700000" algn="tl">
                    <a:srgbClr val="000000">
                      <a:alpha val="43137"/>
                    </a:srgbClr>
                  </a:outerShdw>
                </a:effectLst>
              </a:rPr>
              <a:t>русскими</a:t>
            </a:r>
            <a:r>
              <a:rPr lang="ru-RU" sz="3600" dirty="0"/>
              <a:t> буквами!</a:t>
            </a:r>
          </a:p>
        </p:txBody>
      </p:sp>
    </p:spTree>
    <p:extLst>
      <p:ext uri="{BB962C8B-B14F-4D97-AF65-F5344CB8AC3E}">
        <p14:creationId xmlns:p14="http://schemas.microsoft.com/office/powerpoint/2010/main" val="5948474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32000">
              <a:schemeClr val="accent1">
                <a:lumMod val="45000"/>
                <a:lumOff val="55000"/>
              </a:schemeClr>
            </a:gs>
            <a:gs pos="83000">
              <a:srgbClr val="B4A3E5"/>
            </a:gs>
            <a:gs pos="100000">
              <a:srgbClr val="C4A8BB"/>
            </a:gs>
          </a:gsLst>
          <a:lin ang="5400000" scaled="1"/>
        </a:gra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35931CF-8EF8-43CA-B0A3-EDA79014FFD0}"/>
              </a:ext>
            </a:extLst>
          </p:cNvPr>
          <p:cNvSpPr>
            <a:spLocks noGrp="1"/>
          </p:cNvSpPr>
          <p:nvPr>
            <p:ph type="title"/>
          </p:nvPr>
        </p:nvSpPr>
        <p:spPr>
          <a:xfrm>
            <a:off x="960437" y="0"/>
            <a:ext cx="10515600" cy="6143625"/>
          </a:xfrm>
        </p:spPr>
        <p:txBody>
          <a:bodyPr anchor="ctr">
            <a:normAutofit/>
          </a:bodyPr>
          <a:lstStyle/>
          <a:p>
            <a:pPr algn="ctr">
              <a:lnSpc>
                <a:spcPct val="100000"/>
              </a:lnSpc>
              <a:spcBef>
                <a:spcPts val="2400"/>
              </a:spcBef>
              <a:spcAft>
                <a:spcPts val="2400"/>
              </a:spcAft>
            </a:pPr>
            <a:r>
              <a:rPr lang="ru-RU" sz="16600" b="1" dirty="0">
                <a:solidFill>
                  <a:srgbClr val="006600"/>
                </a:solidFill>
                <a:effectLst>
                  <a:outerShdw blurRad="38100" dist="38100" dir="2700000" algn="tl">
                    <a:srgbClr val="000000">
                      <a:alpha val="43137"/>
                    </a:srgbClr>
                  </a:outerShdw>
                </a:effectLst>
              </a:rPr>
              <a:t>Фонетика</a:t>
            </a:r>
            <a:br>
              <a:rPr lang="ru-RU" sz="6600" dirty="0"/>
            </a:br>
            <a:r>
              <a:rPr lang="ru-RU" sz="6600" dirty="0"/>
              <a:t>Русские скороговорки и стихотворения</a:t>
            </a:r>
          </a:p>
        </p:txBody>
      </p:sp>
    </p:spTree>
    <p:extLst>
      <p:ext uri="{BB962C8B-B14F-4D97-AF65-F5344CB8AC3E}">
        <p14:creationId xmlns:p14="http://schemas.microsoft.com/office/powerpoint/2010/main" val="4446426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32000">
              <a:schemeClr val="accent1">
                <a:lumMod val="45000"/>
                <a:lumOff val="55000"/>
              </a:schemeClr>
            </a:gs>
            <a:gs pos="83000">
              <a:srgbClr val="B4A3E5"/>
            </a:gs>
            <a:gs pos="100000">
              <a:srgbClr val="C4A8BB"/>
            </a:gs>
          </a:gsLst>
          <a:lin ang="5400000" scaled="1"/>
        </a:gradFill>
        <a:effectLst/>
      </p:bgPr>
    </p:bg>
    <p:spTree>
      <p:nvGrpSpPr>
        <p:cNvPr id="1" name="">
          <a:extLst>
            <a:ext uri="{FF2B5EF4-FFF2-40B4-BE49-F238E27FC236}">
              <a16:creationId xmlns:a16="http://schemas.microsoft.com/office/drawing/2014/main" id="{69AD6B4C-686B-ACB8-C812-D51F7A103E9C}"/>
            </a:ext>
          </a:extLst>
        </p:cNvPr>
        <p:cNvGrpSpPr/>
        <p:nvPr/>
      </p:nvGrpSpPr>
      <p:grpSpPr>
        <a:xfrm>
          <a:off x="0" y="0"/>
          <a:ext cx="0" cy="0"/>
          <a:chOff x="0" y="0"/>
          <a:chExt cx="0" cy="0"/>
        </a:xfrm>
      </p:grpSpPr>
      <p:sp>
        <p:nvSpPr>
          <p:cNvPr id="2" name="Заголовок 1">
            <a:extLst>
              <a:ext uri="{FF2B5EF4-FFF2-40B4-BE49-F238E27FC236}">
                <a16:creationId xmlns:a16="http://schemas.microsoft.com/office/drawing/2014/main" id="{A71557EF-194D-8EFD-0D78-69DF27E8C3B7}"/>
              </a:ext>
            </a:extLst>
          </p:cNvPr>
          <p:cNvSpPr>
            <a:spLocks noGrp="1"/>
          </p:cNvSpPr>
          <p:nvPr>
            <p:ph type="title"/>
          </p:nvPr>
        </p:nvSpPr>
        <p:spPr>
          <a:xfrm>
            <a:off x="960437" y="783771"/>
            <a:ext cx="10515600" cy="5359854"/>
          </a:xfrm>
        </p:spPr>
        <p:txBody>
          <a:bodyPr anchor="ctr">
            <a:normAutofit fontScale="90000"/>
          </a:bodyPr>
          <a:lstStyle/>
          <a:p>
            <a:pPr algn="ctr">
              <a:lnSpc>
                <a:spcPct val="80000"/>
              </a:lnSpc>
              <a:spcBef>
                <a:spcPts val="0"/>
              </a:spcBef>
            </a:pPr>
            <a:r>
              <a:rPr lang="ru-RU" sz="28700" b="1" dirty="0">
                <a:solidFill>
                  <a:srgbClr val="006600"/>
                </a:solidFill>
                <a:effectLst>
                  <a:outerShdw blurRad="38100" dist="38100" dir="2700000" algn="tl">
                    <a:srgbClr val="000000">
                      <a:alpha val="43137"/>
                    </a:srgbClr>
                  </a:outerShdw>
                </a:effectLst>
              </a:rPr>
              <a:t>Ш/Щ/Ж</a:t>
            </a:r>
            <a:endParaRPr lang="ru-RU" sz="8800" dirty="0"/>
          </a:p>
        </p:txBody>
      </p:sp>
    </p:spTree>
    <p:extLst>
      <p:ext uri="{BB962C8B-B14F-4D97-AF65-F5344CB8AC3E}">
        <p14:creationId xmlns:p14="http://schemas.microsoft.com/office/powerpoint/2010/main" val="25155979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6F97138-D0F1-4A29-8981-3689CD249A14}"/>
              </a:ext>
            </a:extLst>
          </p:cNvPr>
          <p:cNvSpPr>
            <a:spLocks noGrp="1"/>
          </p:cNvSpPr>
          <p:nvPr>
            <p:ph type="title"/>
          </p:nvPr>
        </p:nvSpPr>
        <p:spPr>
          <a:xfrm>
            <a:off x="725318" y="324821"/>
            <a:ext cx="10515600" cy="731621"/>
          </a:xfrm>
          <a:gradFill>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gradFill>
        </p:spPr>
        <p:txBody>
          <a:bodyPr>
            <a:normAutofit fontScale="90000"/>
          </a:bodyPr>
          <a:lstStyle/>
          <a:p>
            <a:pPr algn="ctr"/>
            <a:r>
              <a:rPr lang="ru-RU" b="1" spc="300" dirty="0">
                <a:solidFill>
                  <a:schemeClr val="accent6">
                    <a:lumMod val="50000"/>
                  </a:schemeClr>
                </a:solidFill>
                <a:effectLst>
                  <a:outerShdw blurRad="38100" dist="38100" dir="2700000" algn="tl">
                    <a:srgbClr val="000000">
                      <a:alpha val="43137"/>
                    </a:srgbClr>
                  </a:outerShdw>
                </a:effectLst>
              </a:rPr>
              <a:t>Скороговорки</a:t>
            </a:r>
          </a:p>
        </p:txBody>
      </p:sp>
      <p:sp>
        <p:nvSpPr>
          <p:cNvPr id="28" name="TextBox 27">
            <a:extLst>
              <a:ext uri="{FF2B5EF4-FFF2-40B4-BE49-F238E27FC236}">
                <a16:creationId xmlns:a16="http://schemas.microsoft.com/office/drawing/2014/main" id="{EE9A7B09-69A6-9043-EA53-D4D96948B2B1}"/>
              </a:ext>
            </a:extLst>
          </p:cNvPr>
          <p:cNvSpPr txBox="1"/>
          <p:nvPr/>
        </p:nvSpPr>
        <p:spPr>
          <a:xfrm>
            <a:off x="2105248" y="1224138"/>
            <a:ext cx="8378454" cy="132343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40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Тащу́, тащу́… </a:t>
            </a:r>
            <a:r>
              <a:rPr kumimoji="0" lang="ru-RU" sz="4000" b="0"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бою́сь</a:t>
            </a:r>
            <a:r>
              <a:rPr kumimoji="0" lang="ru-RU" sz="40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не дотащу́,</a:t>
            </a:r>
            <a:br>
              <a:rPr kumimoji="0" lang="ru-RU" sz="40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br>
            <a:r>
              <a:rPr kumimoji="0" lang="ru-RU" sz="40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но </a:t>
            </a:r>
            <a:r>
              <a:rPr kumimoji="0" lang="ru-RU" sz="4000" b="0"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то́чно</a:t>
            </a:r>
            <a:r>
              <a:rPr kumimoji="0" lang="ru-RU" sz="40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не </a:t>
            </a:r>
            <a:r>
              <a:rPr kumimoji="0" lang="ru-RU" sz="4000" b="0"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вы́пущу</a:t>
            </a:r>
            <a:r>
              <a:rPr kumimoji="0" lang="ru-RU" sz="40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a:t>
            </a:r>
            <a:endParaRPr kumimoji="0" lang="ru-RU" sz="40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endParaRPr>
          </a:p>
        </p:txBody>
      </p:sp>
      <p:sp>
        <p:nvSpPr>
          <p:cNvPr id="4" name="TextBox 3">
            <a:extLst>
              <a:ext uri="{FF2B5EF4-FFF2-40B4-BE49-F238E27FC236}">
                <a16:creationId xmlns:a16="http://schemas.microsoft.com/office/drawing/2014/main" id="{51C71EF9-5663-8D44-0381-131A9762F6DF}"/>
              </a:ext>
            </a:extLst>
          </p:cNvPr>
          <p:cNvSpPr txBox="1"/>
          <p:nvPr/>
        </p:nvSpPr>
        <p:spPr>
          <a:xfrm>
            <a:off x="5349536" y="2890079"/>
            <a:ext cx="6842464" cy="2879058"/>
          </a:xfrm>
          <a:prstGeom prst="rect">
            <a:avLst/>
          </a:prstGeom>
          <a:noFill/>
        </p:spPr>
        <p:txBody>
          <a:bodyPr wrap="square">
            <a:spAutoFit/>
          </a:bodyPr>
          <a:lstStyle/>
          <a:p>
            <a:pPr marL="0" marR="0" lvl="0" indent="0" algn="r" defTabSz="914400" rtl="0" eaLnBrk="1" fontAlgn="auto" latinLnBrk="0" hangingPunct="1">
              <a:lnSpc>
                <a:spcPct val="115000"/>
              </a:lnSpc>
              <a:spcBef>
                <a:spcPts val="1800"/>
              </a:spcBef>
              <a:spcAft>
                <a:spcPts val="1800"/>
              </a:spcAft>
              <a:buClrTx/>
              <a:buSzTx/>
              <a:buFontTx/>
              <a:buNone/>
              <a:tabLst/>
              <a:defRPr/>
            </a:pPr>
            <a:r>
              <a:rPr kumimoji="0" lang="ru-RU" sz="40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В </a:t>
            </a:r>
            <a:r>
              <a:rPr kumimoji="0" lang="ru-RU" sz="4000" b="0"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лу́же</a:t>
            </a:r>
            <a:r>
              <a:rPr kumimoji="0" lang="ru-RU" sz="40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ru-RU" sz="4000" b="0"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посреди́не</a:t>
            </a:r>
            <a:r>
              <a:rPr kumimoji="0" lang="ru-RU" sz="40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ru-RU" sz="4000" b="0"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ро́щи</a:t>
            </a:r>
            <a:br>
              <a:rPr kumimoji="0" lang="ru-RU" sz="40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br>
            <a:r>
              <a:rPr kumimoji="0" lang="ru-RU" sz="40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Есть у жаб своя́ </a:t>
            </a:r>
            <a:r>
              <a:rPr kumimoji="0" lang="ru-RU" sz="4000" b="0"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жилпло́щадь</a:t>
            </a:r>
            <a:r>
              <a:rPr kumimoji="0" lang="ru-RU" sz="40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a:t>
            </a:r>
            <a:br>
              <a:rPr kumimoji="0" lang="ru-RU" sz="40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br>
            <a:r>
              <a:rPr kumimoji="0" lang="ru-RU" sz="40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Здесь живёт ещё </a:t>
            </a:r>
            <a:r>
              <a:rPr kumimoji="0" lang="ru-RU" sz="4000" b="0"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жиле́ц</a:t>
            </a:r>
            <a:r>
              <a:rPr kumimoji="0" lang="ru-RU" sz="40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br>
              <a:rPr kumimoji="0" lang="ru-RU" sz="40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br>
            <a:r>
              <a:rPr kumimoji="0" lang="ru-RU" sz="4000" b="0"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Водяно́й</a:t>
            </a:r>
            <a:r>
              <a:rPr kumimoji="0" lang="ru-RU" sz="40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ru-RU" sz="4000" b="0"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жук-плавуне́ц</a:t>
            </a:r>
            <a:r>
              <a:rPr kumimoji="0" lang="ru-RU" sz="40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a:t>
            </a:r>
            <a:endParaRPr kumimoji="0" lang="ru-RU" sz="48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6" name="Рисунок 5">
            <a:extLst>
              <a:ext uri="{FF2B5EF4-FFF2-40B4-BE49-F238E27FC236}">
                <a16:creationId xmlns:a16="http://schemas.microsoft.com/office/drawing/2014/main" id="{04CE1268-DFE5-5C58-D230-53CD528D94C3}"/>
              </a:ext>
            </a:extLst>
          </p:cNvPr>
          <p:cNvPicPr>
            <a:picLocks noChangeAspect="1"/>
          </p:cNvPicPr>
          <p:nvPr/>
        </p:nvPicPr>
        <p:blipFill>
          <a:blip r:embed="rId2"/>
          <a:stretch>
            <a:fillRect/>
          </a:stretch>
        </p:blipFill>
        <p:spPr>
          <a:xfrm>
            <a:off x="9308701" y="57215"/>
            <a:ext cx="1257300" cy="2152650"/>
          </a:xfrm>
          <a:prstGeom prst="rect">
            <a:avLst/>
          </a:prstGeom>
        </p:spPr>
      </p:pic>
      <p:pic>
        <p:nvPicPr>
          <p:cNvPr id="8" name="Рисунок 7">
            <a:extLst>
              <a:ext uri="{FF2B5EF4-FFF2-40B4-BE49-F238E27FC236}">
                <a16:creationId xmlns:a16="http://schemas.microsoft.com/office/drawing/2014/main" id="{18B60157-8DDA-D9E5-1ED4-D679A8D34FB2}"/>
              </a:ext>
            </a:extLst>
          </p:cNvPr>
          <p:cNvPicPr>
            <a:picLocks noChangeAspect="1"/>
          </p:cNvPicPr>
          <p:nvPr/>
        </p:nvPicPr>
        <p:blipFill>
          <a:blip r:embed="rId3"/>
          <a:stretch>
            <a:fillRect/>
          </a:stretch>
        </p:blipFill>
        <p:spPr>
          <a:xfrm>
            <a:off x="326240" y="324821"/>
            <a:ext cx="1793672" cy="2003189"/>
          </a:xfrm>
          <a:prstGeom prst="rect">
            <a:avLst/>
          </a:prstGeom>
        </p:spPr>
      </p:pic>
      <p:pic>
        <p:nvPicPr>
          <p:cNvPr id="1026" name="Picture 2">
            <a:extLst>
              <a:ext uri="{FF2B5EF4-FFF2-40B4-BE49-F238E27FC236}">
                <a16:creationId xmlns:a16="http://schemas.microsoft.com/office/drawing/2014/main" id="{5EC3C30B-08D6-A9BE-7C25-ED0C3A92429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60198" y="2668831"/>
            <a:ext cx="4336141" cy="2902669"/>
          </a:xfrm>
          <a:prstGeom prst="rect">
            <a:avLst/>
          </a:prstGeom>
          <a:noFill/>
          <a:extLst>
            <a:ext uri="{909E8E84-426E-40DD-AFC4-6F175D3DCCD1}">
              <a14:hiddenFill xmlns:a14="http://schemas.microsoft.com/office/drawing/2010/main">
                <a:solidFill>
                  <a:srgbClr val="FFFFFF"/>
                </a:solidFill>
              </a14:hiddenFill>
            </a:ext>
          </a:extLst>
        </p:spPr>
      </p:pic>
      <p:pic>
        <p:nvPicPr>
          <p:cNvPr id="18" name="Рисунок 17">
            <a:extLst>
              <a:ext uri="{FF2B5EF4-FFF2-40B4-BE49-F238E27FC236}">
                <a16:creationId xmlns:a16="http://schemas.microsoft.com/office/drawing/2014/main" id="{791A7BA4-50BE-39BC-4A2F-45446EE2185C}"/>
              </a:ext>
            </a:extLst>
          </p:cNvPr>
          <p:cNvPicPr>
            <a:picLocks noChangeAspect="1"/>
          </p:cNvPicPr>
          <p:nvPr/>
        </p:nvPicPr>
        <p:blipFill>
          <a:blip r:embed="rId5"/>
          <a:stretch>
            <a:fillRect/>
          </a:stretch>
        </p:blipFill>
        <p:spPr>
          <a:xfrm>
            <a:off x="32310" y="5106385"/>
            <a:ext cx="2434443" cy="1638567"/>
          </a:xfrm>
          <a:prstGeom prst="rect">
            <a:avLst/>
          </a:prstGeom>
        </p:spPr>
      </p:pic>
      <p:pic>
        <p:nvPicPr>
          <p:cNvPr id="1028" name="Picture 4">
            <a:extLst>
              <a:ext uri="{FF2B5EF4-FFF2-40B4-BE49-F238E27FC236}">
                <a16:creationId xmlns:a16="http://schemas.microsoft.com/office/drawing/2014/main" id="{6D1BA3A5-7E6E-6752-CB27-00F7DFD436A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flipH="1">
            <a:off x="8894512" y="5687547"/>
            <a:ext cx="1671489" cy="1113238"/>
          </a:xfrm>
          <a:prstGeom prst="rect">
            <a:avLst/>
          </a:prstGeom>
          <a:noFill/>
          <a:extLst>
            <a:ext uri="{909E8E84-426E-40DD-AFC4-6F175D3DCCD1}">
              <a14:hiddenFill xmlns:a14="http://schemas.microsoft.com/office/drawing/2010/main">
                <a:solidFill>
                  <a:srgbClr val="FFFFFF"/>
                </a:solidFill>
              </a14:hiddenFill>
            </a:ext>
          </a:extLst>
        </p:spPr>
      </p:pic>
      <p:pic>
        <p:nvPicPr>
          <p:cNvPr id="16" name="Рисунок 15">
            <a:extLst>
              <a:ext uri="{FF2B5EF4-FFF2-40B4-BE49-F238E27FC236}">
                <a16:creationId xmlns:a16="http://schemas.microsoft.com/office/drawing/2014/main" id="{400F1949-14D9-AF4B-83AA-ACAE938DE77A}"/>
              </a:ext>
            </a:extLst>
          </p:cNvPr>
          <p:cNvPicPr>
            <a:picLocks noChangeAspect="1"/>
          </p:cNvPicPr>
          <p:nvPr/>
        </p:nvPicPr>
        <p:blipFill>
          <a:blip r:embed="rId7"/>
          <a:stretch>
            <a:fillRect/>
          </a:stretch>
        </p:blipFill>
        <p:spPr>
          <a:xfrm>
            <a:off x="32310" y="3010800"/>
            <a:ext cx="1772322" cy="1412794"/>
          </a:xfrm>
          <a:prstGeom prst="rect">
            <a:avLst/>
          </a:prstGeom>
        </p:spPr>
      </p:pic>
      <p:pic>
        <p:nvPicPr>
          <p:cNvPr id="10" name="Рисунок 9">
            <a:extLst>
              <a:ext uri="{FF2B5EF4-FFF2-40B4-BE49-F238E27FC236}">
                <a16:creationId xmlns:a16="http://schemas.microsoft.com/office/drawing/2014/main" id="{B39148AD-C55D-C732-EFA8-DFCA3E607F28}"/>
              </a:ext>
            </a:extLst>
          </p:cNvPr>
          <p:cNvPicPr>
            <a:picLocks noChangeAspect="1"/>
          </p:cNvPicPr>
          <p:nvPr/>
        </p:nvPicPr>
        <p:blipFill>
          <a:blip r:embed="rId8"/>
          <a:stretch>
            <a:fillRect/>
          </a:stretch>
        </p:blipFill>
        <p:spPr>
          <a:xfrm>
            <a:off x="4984065" y="5225753"/>
            <a:ext cx="1897268" cy="1529263"/>
          </a:xfrm>
          <a:prstGeom prst="rect">
            <a:avLst/>
          </a:prstGeom>
        </p:spPr>
      </p:pic>
    </p:spTree>
    <p:extLst>
      <p:ext uri="{BB962C8B-B14F-4D97-AF65-F5344CB8AC3E}">
        <p14:creationId xmlns:p14="http://schemas.microsoft.com/office/powerpoint/2010/main" val="26781416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tileRect/>
        </a:gradFill>
        <a:effectLst/>
      </p:bgPr>
    </p:bg>
    <p:spTree>
      <p:nvGrpSpPr>
        <p:cNvPr id="1" name="">
          <a:extLst>
            <a:ext uri="{FF2B5EF4-FFF2-40B4-BE49-F238E27FC236}">
              <a16:creationId xmlns:a16="http://schemas.microsoft.com/office/drawing/2014/main" id="{303C7D14-9FEA-76EB-0834-3CDC724CA923}"/>
            </a:ext>
          </a:extLst>
        </p:cNvPr>
        <p:cNvGrpSpPr/>
        <p:nvPr/>
      </p:nvGrpSpPr>
      <p:grpSpPr>
        <a:xfrm>
          <a:off x="0" y="0"/>
          <a:ext cx="0" cy="0"/>
          <a:chOff x="0" y="0"/>
          <a:chExt cx="0" cy="0"/>
        </a:xfrm>
      </p:grpSpPr>
      <p:sp>
        <p:nvSpPr>
          <p:cNvPr id="2" name="Заголовок 1">
            <a:extLst>
              <a:ext uri="{FF2B5EF4-FFF2-40B4-BE49-F238E27FC236}">
                <a16:creationId xmlns:a16="http://schemas.microsoft.com/office/drawing/2014/main" id="{4F2D3F56-9A0C-9DCB-E707-3BB7C6834623}"/>
              </a:ext>
            </a:extLst>
          </p:cNvPr>
          <p:cNvSpPr>
            <a:spLocks noGrp="1"/>
          </p:cNvSpPr>
          <p:nvPr>
            <p:ph type="title"/>
          </p:nvPr>
        </p:nvSpPr>
        <p:spPr>
          <a:xfrm>
            <a:off x="725318" y="324821"/>
            <a:ext cx="10515600" cy="731621"/>
          </a:xfrm>
          <a:gradFill>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gradFill>
        </p:spPr>
        <p:txBody>
          <a:bodyPr>
            <a:normAutofit fontScale="90000"/>
          </a:bodyPr>
          <a:lstStyle/>
          <a:p>
            <a:pPr algn="ctr"/>
            <a:r>
              <a:rPr lang="ru-RU" b="1" spc="300" dirty="0">
                <a:solidFill>
                  <a:schemeClr val="accent6">
                    <a:lumMod val="50000"/>
                  </a:schemeClr>
                </a:solidFill>
                <a:effectLst>
                  <a:outerShdw blurRad="38100" dist="38100" dir="2700000" algn="tl">
                    <a:srgbClr val="000000">
                      <a:alpha val="43137"/>
                    </a:srgbClr>
                  </a:outerShdw>
                </a:effectLst>
              </a:rPr>
              <a:t>Скороговорки</a:t>
            </a:r>
          </a:p>
        </p:txBody>
      </p:sp>
      <p:sp>
        <p:nvSpPr>
          <p:cNvPr id="28" name="TextBox 27">
            <a:extLst>
              <a:ext uri="{FF2B5EF4-FFF2-40B4-BE49-F238E27FC236}">
                <a16:creationId xmlns:a16="http://schemas.microsoft.com/office/drawing/2014/main" id="{C01D48D1-5332-BD9B-CE1E-216E5D87BAE4}"/>
              </a:ext>
            </a:extLst>
          </p:cNvPr>
          <p:cNvSpPr txBox="1"/>
          <p:nvPr/>
        </p:nvSpPr>
        <p:spPr>
          <a:xfrm>
            <a:off x="2105248" y="1224138"/>
            <a:ext cx="8378454" cy="132343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4000" b="0" i="0" u="none" strike="noStrike" kern="1200" cap="none" spc="0" normalizeH="0" baseline="0" noProof="0" dirty="0">
                <a:ln>
                  <a:noFill/>
                </a:ln>
                <a:solidFill>
                  <a:schemeClr val="bg1">
                    <a:lumMod val="85000"/>
                  </a:schemeClr>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Тащу́, тащу́… </a:t>
            </a:r>
            <a:r>
              <a:rPr kumimoji="0" lang="ru-RU" sz="4000" b="0" i="0" u="none" strike="noStrike" kern="1200" cap="none" spc="0" normalizeH="0" baseline="0" noProof="0" dirty="0" err="1">
                <a:ln>
                  <a:noFill/>
                </a:ln>
                <a:solidFill>
                  <a:schemeClr val="bg1">
                    <a:lumMod val="85000"/>
                  </a:schemeClr>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бою́сь</a:t>
            </a:r>
            <a:r>
              <a:rPr kumimoji="0" lang="ru-RU" sz="4000" b="0" i="0" u="none" strike="noStrike" kern="1200" cap="none" spc="0" normalizeH="0" baseline="0" noProof="0" dirty="0">
                <a:ln>
                  <a:noFill/>
                </a:ln>
                <a:solidFill>
                  <a:schemeClr val="bg1">
                    <a:lumMod val="85000"/>
                  </a:schemeClr>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не дотащу́,</a:t>
            </a:r>
            <a:br>
              <a:rPr kumimoji="0" lang="ru-RU" sz="4000" b="0" i="0" u="none" strike="noStrike" kern="1200" cap="none" spc="0" normalizeH="0" baseline="0" noProof="0" dirty="0">
                <a:ln>
                  <a:noFill/>
                </a:ln>
                <a:solidFill>
                  <a:schemeClr val="bg1">
                    <a:lumMod val="85000"/>
                  </a:schemeClr>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br>
            <a:r>
              <a:rPr kumimoji="0" lang="ru-RU" sz="4000" b="0" i="0" u="none" strike="noStrike" kern="1200" cap="none" spc="0" normalizeH="0" baseline="0" noProof="0" dirty="0">
                <a:ln>
                  <a:noFill/>
                </a:ln>
                <a:solidFill>
                  <a:schemeClr val="bg1">
                    <a:lumMod val="85000"/>
                  </a:schemeClr>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но </a:t>
            </a:r>
            <a:r>
              <a:rPr kumimoji="0" lang="ru-RU" sz="4000" b="0" i="0" u="none" strike="noStrike" kern="1200" cap="none" spc="0" normalizeH="0" baseline="0" noProof="0" dirty="0" err="1">
                <a:ln>
                  <a:noFill/>
                </a:ln>
                <a:solidFill>
                  <a:schemeClr val="bg1">
                    <a:lumMod val="85000"/>
                  </a:schemeClr>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то́чно</a:t>
            </a:r>
            <a:r>
              <a:rPr kumimoji="0" lang="ru-RU" sz="4000" b="0" i="0" u="none" strike="noStrike" kern="1200" cap="none" spc="0" normalizeH="0" baseline="0" noProof="0" dirty="0">
                <a:ln>
                  <a:noFill/>
                </a:ln>
                <a:solidFill>
                  <a:schemeClr val="bg1">
                    <a:lumMod val="85000"/>
                  </a:schemeClr>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не </a:t>
            </a:r>
            <a:r>
              <a:rPr kumimoji="0" lang="ru-RU" sz="4000" b="0" i="0" u="none" strike="noStrike" kern="1200" cap="none" spc="0" normalizeH="0" baseline="0" noProof="0" dirty="0" err="1">
                <a:ln>
                  <a:noFill/>
                </a:ln>
                <a:solidFill>
                  <a:schemeClr val="bg1">
                    <a:lumMod val="85000"/>
                  </a:schemeClr>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вы́пущу</a:t>
            </a:r>
            <a:r>
              <a:rPr kumimoji="0" lang="ru-RU" sz="4000" b="0" i="0" u="none" strike="noStrike" kern="1200" cap="none" spc="0" normalizeH="0" baseline="0" noProof="0" dirty="0">
                <a:ln>
                  <a:noFill/>
                </a:ln>
                <a:solidFill>
                  <a:schemeClr val="bg1">
                    <a:lumMod val="85000"/>
                  </a:schemeClr>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a:t>
            </a:r>
            <a:endParaRPr kumimoji="0" lang="ru-RU" sz="4000" b="0" i="0" u="none" strike="noStrike" kern="1200" cap="none" spc="0" normalizeH="0" baseline="0" noProof="0" dirty="0">
              <a:ln>
                <a:noFill/>
              </a:ln>
              <a:solidFill>
                <a:schemeClr val="bg1">
                  <a:lumMod val="85000"/>
                </a:schemeClr>
              </a:solidFill>
              <a:effectLst/>
              <a:uLnTx/>
              <a:uFillTx/>
              <a:latin typeface="Calibri" panose="020F0502020204030204" pitchFamily="34" charset="0"/>
              <a:ea typeface="Times New Roman" panose="02020603050405020304" pitchFamily="18" charset="0"/>
              <a:cs typeface="Times New Roman" panose="02020603050405020304" pitchFamily="18" charset="0"/>
            </a:endParaRPr>
          </a:p>
        </p:txBody>
      </p:sp>
      <p:sp>
        <p:nvSpPr>
          <p:cNvPr id="4" name="TextBox 3">
            <a:extLst>
              <a:ext uri="{FF2B5EF4-FFF2-40B4-BE49-F238E27FC236}">
                <a16:creationId xmlns:a16="http://schemas.microsoft.com/office/drawing/2014/main" id="{3542D0C7-D279-38AB-7846-4BFAEF3B0B07}"/>
              </a:ext>
            </a:extLst>
          </p:cNvPr>
          <p:cNvSpPr txBox="1"/>
          <p:nvPr/>
        </p:nvSpPr>
        <p:spPr>
          <a:xfrm>
            <a:off x="5349536" y="2890079"/>
            <a:ext cx="6842464" cy="2879058"/>
          </a:xfrm>
          <a:prstGeom prst="rect">
            <a:avLst/>
          </a:prstGeom>
          <a:noFill/>
        </p:spPr>
        <p:txBody>
          <a:bodyPr wrap="square">
            <a:spAutoFit/>
          </a:bodyPr>
          <a:lstStyle/>
          <a:p>
            <a:pPr marL="0" marR="0" lvl="0" indent="0" algn="r" defTabSz="914400" rtl="0" eaLnBrk="1" fontAlgn="auto" latinLnBrk="0" hangingPunct="1">
              <a:lnSpc>
                <a:spcPct val="115000"/>
              </a:lnSpc>
              <a:spcBef>
                <a:spcPts val="1800"/>
              </a:spcBef>
              <a:spcAft>
                <a:spcPts val="1800"/>
              </a:spcAft>
              <a:buClrTx/>
              <a:buSzTx/>
              <a:buFontTx/>
              <a:buNone/>
              <a:tabLst/>
              <a:defRPr/>
            </a:pPr>
            <a:r>
              <a:rPr kumimoji="0" lang="ru-RU" sz="4000" b="0" i="0" u="none" strike="noStrike" kern="1200" cap="none" spc="0" normalizeH="0" baseline="0" noProof="0" dirty="0">
                <a:ln>
                  <a:noFill/>
                </a:ln>
                <a:solidFill>
                  <a:schemeClr val="bg1">
                    <a:lumMod val="85000"/>
                  </a:schemeClr>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В </a:t>
            </a:r>
            <a:r>
              <a:rPr kumimoji="0" lang="ru-RU" sz="4000" b="0" i="0" u="none" strike="noStrike" kern="1200" cap="none" spc="0" normalizeH="0" baseline="0" noProof="0" dirty="0" err="1">
                <a:ln>
                  <a:noFill/>
                </a:ln>
                <a:solidFill>
                  <a:schemeClr val="bg1">
                    <a:lumMod val="85000"/>
                  </a:schemeClr>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лу́же</a:t>
            </a:r>
            <a:r>
              <a:rPr kumimoji="0" lang="ru-RU" sz="4000" b="0" i="0" u="none" strike="noStrike" kern="1200" cap="none" spc="0" normalizeH="0" baseline="0" noProof="0" dirty="0">
                <a:ln>
                  <a:noFill/>
                </a:ln>
                <a:solidFill>
                  <a:schemeClr val="bg1">
                    <a:lumMod val="85000"/>
                  </a:schemeClr>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ru-RU" sz="4000" b="0" i="0" u="none" strike="noStrike" kern="1200" cap="none" spc="0" normalizeH="0" baseline="0" noProof="0" dirty="0" err="1">
                <a:ln>
                  <a:noFill/>
                </a:ln>
                <a:solidFill>
                  <a:schemeClr val="bg1">
                    <a:lumMod val="85000"/>
                  </a:schemeClr>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посреди́не</a:t>
            </a:r>
            <a:r>
              <a:rPr kumimoji="0" lang="ru-RU" sz="4000" b="0" i="0" u="none" strike="noStrike" kern="1200" cap="none" spc="0" normalizeH="0" baseline="0" noProof="0" dirty="0">
                <a:ln>
                  <a:noFill/>
                </a:ln>
                <a:solidFill>
                  <a:schemeClr val="bg1">
                    <a:lumMod val="85000"/>
                  </a:schemeClr>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ru-RU" sz="4000" b="0" i="0" u="none" strike="noStrike" kern="1200" cap="none" spc="0" normalizeH="0" baseline="0" noProof="0" dirty="0" err="1">
                <a:ln>
                  <a:noFill/>
                </a:ln>
                <a:solidFill>
                  <a:schemeClr val="bg1">
                    <a:lumMod val="85000"/>
                  </a:schemeClr>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ро́щи</a:t>
            </a:r>
            <a:br>
              <a:rPr kumimoji="0" lang="ru-RU" sz="4000" b="0" i="0" u="none" strike="noStrike" kern="1200" cap="none" spc="0" normalizeH="0" baseline="0" noProof="0" dirty="0">
                <a:ln>
                  <a:noFill/>
                </a:ln>
                <a:solidFill>
                  <a:schemeClr val="bg1">
                    <a:lumMod val="85000"/>
                  </a:schemeClr>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br>
            <a:r>
              <a:rPr kumimoji="0" lang="ru-RU" sz="4000" b="0" i="0" u="none" strike="noStrike" kern="1200" cap="none" spc="0" normalizeH="0" baseline="0" noProof="0" dirty="0">
                <a:ln>
                  <a:noFill/>
                </a:ln>
                <a:solidFill>
                  <a:schemeClr val="bg1">
                    <a:lumMod val="85000"/>
                  </a:schemeClr>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Есть у жаб своя́ </a:t>
            </a:r>
            <a:r>
              <a:rPr kumimoji="0" lang="ru-RU" sz="4000" b="0" i="0" u="none" strike="noStrike" kern="1200" cap="none" spc="0" normalizeH="0" baseline="0" noProof="0" dirty="0" err="1">
                <a:ln>
                  <a:noFill/>
                </a:ln>
                <a:solidFill>
                  <a:schemeClr val="bg1">
                    <a:lumMod val="85000"/>
                  </a:schemeClr>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жилпло́щадь</a:t>
            </a:r>
            <a:r>
              <a:rPr kumimoji="0" lang="ru-RU" sz="4000" b="0" i="0" u="none" strike="noStrike" kern="1200" cap="none" spc="0" normalizeH="0" baseline="0" noProof="0" dirty="0">
                <a:ln>
                  <a:noFill/>
                </a:ln>
                <a:solidFill>
                  <a:schemeClr val="bg1">
                    <a:lumMod val="85000"/>
                  </a:schemeClr>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a:t>
            </a:r>
            <a:br>
              <a:rPr kumimoji="0" lang="ru-RU" sz="4000" b="0" i="0" u="none" strike="noStrike" kern="1200" cap="none" spc="0" normalizeH="0" baseline="0" noProof="0" dirty="0">
                <a:ln>
                  <a:noFill/>
                </a:ln>
                <a:solidFill>
                  <a:schemeClr val="bg1">
                    <a:lumMod val="85000"/>
                  </a:schemeClr>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br>
            <a:r>
              <a:rPr kumimoji="0" lang="ru-RU" sz="4000" b="0" i="0" u="none" strike="noStrike" kern="1200" cap="none" spc="0" normalizeH="0" baseline="0" noProof="0" dirty="0">
                <a:ln>
                  <a:noFill/>
                </a:ln>
                <a:solidFill>
                  <a:schemeClr val="bg1">
                    <a:lumMod val="85000"/>
                  </a:schemeClr>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Здесь живёт ещё </a:t>
            </a:r>
            <a:r>
              <a:rPr kumimoji="0" lang="ru-RU" sz="4000" b="0" i="0" u="none" strike="noStrike" kern="1200" cap="none" spc="0" normalizeH="0" baseline="0" noProof="0" dirty="0" err="1">
                <a:ln>
                  <a:noFill/>
                </a:ln>
                <a:solidFill>
                  <a:schemeClr val="bg1">
                    <a:lumMod val="85000"/>
                  </a:schemeClr>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жиле́ц</a:t>
            </a:r>
            <a:r>
              <a:rPr kumimoji="0" lang="ru-RU" sz="4000" b="0" i="0" u="none" strike="noStrike" kern="1200" cap="none" spc="0" normalizeH="0" baseline="0" noProof="0" dirty="0">
                <a:ln>
                  <a:noFill/>
                </a:ln>
                <a:solidFill>
                  <a:schemeClr val="bg1">
                    <a:lumMod val="85000"/>
                  </a:schemeClr>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br>
              <a:rPr kumimoji="0" lang="ru-RU" sz="4000" b="0" i="0" u="none" strike="noStrike" kern="1200" cap="none" spc="0" normalizeH="0" baseline="0" noProof="0" dirty="0">
                <a:ln>
                  <a:noFill/>
                </a:ln>
                <a:solidFill>
                  <a:schemeClr val="bg1">
                    <a:lumMod val="85000"/>
                  </a:schemeClr>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br>
            <a:r>
              <a:rPr kumimoji="0" lang="ru-RU" sz="4000" b="0" i="0" u="none" strike="noStrike" kern="1200" cap="none" spc="0" normalizeH="0" baseline="0" noProof="0" dirty="0" err="1">
                <a:ln>
                  <a:noFill/>
                </a:ln>
                <a:solidFill>
                  <a:schemeClr val="bg1">
                    <a:lumMod val="85000"/>
                  </a:schemeClr>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Водяно́й</a:t>
            </a:r>
            <a:r>
              <a:rPr kumimoji="0" lang="ru-RU" sz="4000" b="0" i="0" u="none" strike="noStrike" kern="1200" cap="none" spc="0" normalizeH="0" baseline="0" noProof="0" dirty="0">
                <a:ln>
                  <a:noFill/>
                </a:ln>
                <a:solidFill>
                  <a:schemeClr val="bg1">
                    <a:lumMod val="85000"/>
                  </a:schemeClr>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ru-RU" sz="4000" b="0" i="0" u="none" strike="noStrike" kern="1200" cap="none" spc="0" normalizeH="0" baseline="0" noProof="0" dirty="0" err="1">
                <a:ln>
                  <a:noFill/>
                </a:ln>
                <a:solidFill>
                  <a:schemeClr val="bg1">
                    <a:lumMod val="85000"/>
                  </a:schemeClr>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жук-плавуне́ц</a:t>
            </a:r>
            <a:r>
              <a:rPr kumimoji="0" lang="ru-RU" sz="4000" b="0" i="0" u="none" strike="noStrike" kern="1200" cap="none" spc="0" normalizeH="0" baseline="0" noProof="0" dirty="0">
                <a:ln>
                  <a:noFill/>
                </a:ln>
                <a:solidFill>
                  <a:schemeClr val="bg1">
                    <a:lumMod val="85000"/>
                  </a:schemeClr>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a:t>
            </a:r>
            <a:endParaRPr kumimoji="0" lang="ru-RU" sz="4800" b="0" i="0" u="none" strike="noStrike" kern="1200" cap="none" spc="0" normalizeH="0" baseline="0" noProof="0" dirty="0">
              <a:ln>
                <a:noFill/>
              </a:ln>
              <a:solidFill>
                <a:schemeClr val="bg1">
                  <a:lumMod val="85000"/>
                </a:schemeClr>
              </a:solidFill>
              <a:effectLst/>
              <a:uLnTx/>
              <a:uFillTx/>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6" name="Рисунок 5">
            <a:extLst>
              <a:ext uri="{FF2B5EF4-FFF2-40B4-BE49-F238E27FC236}">
                <a16:creationId xmlns:a16="http://schemas.microsoft.com/office/drawing/2014/main" id="{09748460-34AC-D602-ED9A-A3CE40E35CDE}"/>
              </a:ext>
            </a:extLst>
          </p:cNvPr>
          <p:cNvPicPr>
            <a:picLocks noChangeAspect="1"/>
          </p:cNvPicPr>
          <p:nvPr/>
        </p:nvPicPr>
        <p:blipFill>
          <a:blip r:embed="rId2"/>
          <a:stretch>
            <a:fillRect/>
          </a:stretch>
        </p:blipFill>
        <p:spPr>
          <a:xfrm>
            <a:off x="9308701" y="57215"/>
            <a:ext cx="1257300" cy="2152650"/>
          </a:xfrm>
          <a:prstGeom prst="rect">
            <a:avLst/>
          </a:prstGeom>
        </p:spPr>
      </p:pic>
      <p:pic>
        <p:nvPicPr>
          <p:cNvPr id="8" name="Рисунок 7">
            <a:extLst>
              <a:ext uri="{FF2B5EF4-FFF2-40B4-BE49-F238E27FC236}">
                <a16:creationId xmlns:a16="http://schemas.microsoft.com/office/drawing/2014/main" id="{2D0EC383-E1A4-10C2-B503-EC0D82EA8F53}"/>
              </a:ext>
            </a:extLst>
          </p:cNvPr>
          <p:cNvPicPr>
            <a:picLocks noChangeAspect="1"/>
          </p:cNvPicPr>
          <p:nvPr/>
        </p:nvPicPr>
        <p:blipFill>
          <a:blip r:embed="rId3"/>
          <a:stretch>
            <a:fillRect/>
          </a:stretch>
        </p:blipFill>
        <p:spPr>
          <a:xfrm>
            <a:off x="326240" y="324821"/>
            <a:ext cx="1793672" cy="2003189"/>
          </a:xfrm>
          <a:prstGeom prst="rect">
            <a:avLst/>
          </a:prstGeom>
        </p:spPr>
      </p:pic>
      <p:pic>
        <p:nvPicPr>
          <p:cNvPr id="1026" name="Picture 2">
            <a:extLst>
              <a:ext uri="{FF2B5EF4-FFF2-40B4-BE49-F238E27FC236}">
                <a16:creationId xmlns:a16="http://schemas.microsoft.com/office/drawing/2014/main" id="{F79221B8-A288-9FA0-7792-EF42AE34566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60198" y="2668831"/>
            <a:ext cx="4336141" cy="2902669"/>
          </a:xfrm>
          <a:prstGeom prst="rect">
            <a:avLst/>
          </a:prstGeom>
          <a:noFill/>
          <a:extLst>
            <a:ext uri="{909E8E84-426E-40DD-AFC4-6F175D3DCCD1}">
              <a14:hiddenFill xmlns:a14="http://schemas.microsoft.com/office/drawing/2010/main">
                <a:solidFill>
                  <a:srgbClr val="FFFFFF"/>
                </a:solidFill>
              </a14:hiddenFill>
            </a:ext>
          </a:extLst>
        </p:spPr>
      </p:pic>
      <p:pic>
        <p:nvPicPr>
          <p:cNvPr id="18" name="Рисунок 17">
            <a:extLst>
              <a:ext uri="{FF2B5EF4-FFF2-40B4-BE49-F238E27FC236}">
                <a16:creationId xmlns:a16="http://schemas.microsoft.com/office/drawing/2014/main" id="{1445A31F-5257-7B2B-1D13-D60E1427AAD9}"/>
              </a:ext>
            </a:extLst>
          </p:cNvPr>
          <p:cNvPicPr>
            <a:picLocks noChangeAspect="1"/>
          </p:cNvPicPr>
          <p:nvPr/>
        </p:nvPicPr>
        <p:blipFill>
          <a:blip r:embed="rId5"/>
          <a:stretch>
            <a:fillRect/>
          </a:stretch>
        </p:blipFill>
        <p:spPr>
          <a:xfrm>
            <a:off x="32310" y="5106385"/>
            <a:ext cx="2434443" cy="1638567"/>
          </a:xfrm>
          <a:prstGeom prst="rect">
            <a:avLst/>
          </a:prstGeom>
        </p:spPr>
      </p:pic>
      <p:pic>
        <p:nvPicPr>
          <p:cNvPr id="1028" name="Picture 4">
            <a:extLst>
              <a:ext uri="{FF2B5EF4-FFF2-40B4-BE49-F238E27FC236}">
                <a16:creationId xmlns:a16="http://schemas.microsoft.com/office/drawing/2014/main" id="{3607934D-DB15-7717-668C-ABD55AE8D17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flipH="1">
            <a:off x="8894512" y="5687547"/>
            <a:ext cx="1671489" cy="1113238"/>
          </a:xfrm>
          <a:prstGeom prst="rect">
            <a:avLst/>
          </a:prstGeom>
          <a:noFill/>
          <a:extLst>
            <a:ext uri="{909E8E84-426E-40DD-AFC4-6F175D3DCCD1}">
              <a14:hiddenFill xmlns:a14="http://schemas.microsoft.com/office/drawing/2010/main">
                <a:solidFill>
                  <a:srgbClr val="FFFFFF"/>
                </a:solidFill>
              </a14:hiddenFill>
            </a:ext>
          </a:extLst>
        </p:spPr>
      </p:pic>
      <p:pic>
        <p:nvPicPr>
          <p:cNvPr id="16" name="Рисунок 15">
            <a:extLst>
              <a:ext uri="{FF2B5EF4-FFF2-40B4-BE49-F238E27FC236}">
                <a16:creationId xmlns:a16="http://schemas.microsoft.com/office/drawing/2014/main" id="{6E82274C-EFDB-4FF9-3DD9-B1D57AB13E9E}"/>
              </a:ext>
            </a:extLst>
          </p:cNvPr>
          <p:cNvPicPr>
            <a:picLocks noChangeAspect="1"/>
          </p:cNvPicPr>
          <p:nvPr/>
        </p:nvPicPr>
        <p:blipFill>
          <a:blip r:embed="rId7"/>
          <a:stretch>
            <a:fillRect/>
          </a:stretch>
        </p:blipFill>
        <p:spPr>
          <a:xfrm>
            <a:off x="32310" y="3010800"/>
            <a:ext cx="1772322" cy="1412794"/>
          </a:xfrm>
          <a:prstGeom prst="rect">
            <a:avLst/>
          </a:prstGeom>
        </p:spPr>
      </p:pic>
      <p:pic>
        <p:nvPicPr>
          <p:cNvPr id="10" name="Рисунок 9">
            <a:extLst>
              <a:ext uri="{FF2B5EF4-FFF2-40B4-BE49-F238E27FC236}">
                <a16:creationId xmlns:a16="http://schemas.microsoft.com/office/drawing/2014/main" id="{37240CB1-B5A9-6FE4-E973-573D508A97C3}"/>
              </a:ext>
            </a:extLst>
          </p:cNvPr>
          <p:cNvPicPr>
            <a:picLocks noChangeAspect="1"/>
          </p:cNvPicPr>
          <p:nvPr/>
        </p:nvPicPr>
        <p:blipFill>
          <a:blip r:embed="rId8"/>
          <a:stretch>
            <a:fillRect/>
          </a:stretch>
        </p:blipFill>
        <p:spPr>
          <a:xfrm>
            <a:off x="4984065" y="5225753"/>
            <a:ext cx="1897268" cy="1529263"/>
          </a:xfrm>
          <a:prstGeom prst="rect">
            <a:avLst/>
          </a:prstGeom>
        </p:spPr>
      </p:pic>
    </p:spTree>
    <p:extLst>
      <p:ext uri="{BB962C8B-B14F-4D97-AF65-F5344CB8AC3E}">
        <p14:creationId xmlns:p14="http://schemas.microsoft.com/office/powerpoint/2010/main" val="16925469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32000">
              <a:schemeClr val="accent1">
                <a:lumMod val="45000"/>
                <a:lumOff val="55000"/>
              </a:schemeClr>
            </a:gs>
            <a:gs pos="83000">
              <a:srgbClr val="B4A3E5"/>
            </a:gs>
            <a:gs pos="100000">
              <a:srgbClr val="C4A8BB"/>
            </a:gs>
          </a:gsLst>
          <a:lin ang="5400000" scaled="1"/>
        </a:gradFill>
        <a:effectLst/>
      </p:bgPr>
    </p:bg>
    <p:spTree>
      <p:nvGrpSpPr>
        <p:cNvPr id="1" name="">
          <a:extLst>
            <a:ext uri="{FF2B5EF4-FFF2-40B4-BE49-F238E27FC236}">
              <a16:creationId xmlns:a16="http://schemas.microsoft.com/office/drawing/2014/main" id="{9E3217BE-B28D-61A3-50A6-A8B640F3FA94}"/>
            </a:ext>
          </a:extLst>
        </p:cNvPr>
        <p:cNvGrpSpPr/>
        <p:nvPr/>
      </p:nvGrpSpPr>
      <p:grpSpPr>
        <a:xfrm>
          <a:off x="0" y="0"/>
          <a:ext cx="0" cy="0"/>
          <a:chOff x="0" y="0"/>
          <a:chExt cx="0" cy="0"/>
        </a:xfrm>
      </p:grpSpPr>
      <p:sp>
        <p:nvSpPr>
          <p:cNvPr id="2" name="Заголовок 1">
            <a:extLst>
              <a:ext uri="{FF2B5EF4-FFF2-40B4-BE49-F238E27FC236}">
                <a16:creationId xmlns:a16="http://schemas.microsoft.com/office/drawing/2014/main" id="{2F244CFB-CFB5-83CC-3DC2-83DF15025972}"/>
              </a:ext>
            </a:extLst>
          </p:cNvPr>
          <p:cNvSpPr>
            <a:spLocks noGrp="1"/>
          </p:cNvSpPr>
          <p:nvPr>
            <p:ph type="title"/>
          </p:nvPr>
        </p:nvSpPr>
        <p:spPr>
          <a:xfrm>
            <a:off x="960437" y="783771"/>
            <a:ext cx="10515600" cy="5359854"/>
          </a:xfrm>
        </p:spPr>
        <p:txBody>
          <a:bodyPr anchor="ctr">
            <a:normAutofit/>
          </a:bodyPr>
          <a:lstStyle/>
          <a:p>
            <a:pPr algn="ctr">
              <a:lnSpc>
                <a:spcPct val="80000"/>
              </a:lnSpc>
              <a:spcBef>
                <a:spcPts val="0"/>
              </a:spcBef>
            </a:pPr>
            <a:r>
              <a:rPr lang="ru-RU" sz="28700" b="1" dirty="0">
                <a:solidFill>
                  <a:srgbClr val="006600"/>
                </a:solidFill>
                <a:effectLst>
                  <a:outerShdw blurRad="38100" dist="38100" dir="2700000" algn="tl">
                    <a:srgbClr val="000000">
                      <a:alpha val="43137"/>
                    </a:srgbClr>
                  </a:outerShdw>
                </a:effectLst>
              </a:rPr>
              <a:t>З</a:t>
            </a:r>
            <a:r>
              <a:rPr lang="en-US" sz="28700" b="1" dirty="0">
                <a:solidFill>
                  <a:srgbClr val="006600"/>
                </a:solidFill>
                <a:effectLst>
                  <a:outerShdw blurRad="38100" dist="38100" dir="2700000" algn="tl">
                    <a:srgbClr val="000000">
                      <a:alpha val="43137"/>
                    </a:srgbClr>
                  </a:outerShdw>
                </a:effectLst>
              </a:rPr>
              <a:t>’</a:t>
            </a:r>
            <a:endParaRPr lang="ru-RU" sz="8800" dirty="0"/>
          </a:p>
        </p:txBody>
      </p:sp>
    </p:spTree>
    <p:extLst>
      <p:ext uri="{BB962C8B-B14F-4D97-AF65-F5344CB8AC3E}">
        <p14:creationId xmlns:p14="http://schemas.microsoft.com/office/powerpoint/2010/main" val="23174381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6" name="Заголовок 1">
            <a:extLst>
              <a:ext uri="{FF2B5EF4-FFF2-40B4-BE49-F238E27FC236}">
                <a16:creationId xmlns:a16="http://schemas.microsoft.com/office/drawing/2014/main" id="{74DB820A-9359-D4D0-03BB-34FCA21C0C0D}"/>
              </a:ext>
            </a:extLst>
          </p:cNvPr>
          <p:cNvSpPr txBox="1">
            <a:spLocks/>
          </p:cNvSpPr>
          <p:nvPr/>
        </p:nvSpPr>
        <p:spPr>
          <a:xfrm>
            <a:off x="121636" y="355625"/>
            <a:ext cx="5397315" cy="731621"/>
          </a:xfrm>
          <a:prstGeom prst="rect">
            <a:avLst/>
          </a:prstGeom>
          <a:gradFill>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gradFill>
        </p:spPr>
        <p:txBody>
          <a:bodyPr vert="horz" lIns="91440" tIns="45720" rIns="91440" bIns="45720" rtlCol="0" anchor="b">
            <a:normAutofit fontScale="90000" lnSpcReduction="20000"/>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ru-RU" sz="6000" b="1" i="0" u="none" strike="noStrike" kern="1200" cap="none" spc="300" normalizeH="0" baseline="0" noProof="0">
                <a:ln>
                  <a:noFill/>
                </a:ln>
                <a:solidFill>
                  <a:srgbClr val="70AD47">
                    <a:lumMod val="50000"/>
                  </a:srgbClr>
                </a:solidFill>
                <a:effectLst>
                  <a:outerShdw blurRad="38100" dist="38100" dir="2700000" algn="tl">
                    <a:srgbClr val="000000">
                      <a:alpha val="43137"/>
                    </a:srgbClr>
                  </a:outerShdw>
                </a:effectLst>
                <a:uLnTx/>
                <a:uFillTx/>
                <a:latin typeface="Calibri Light" panose="020F0302020204030204"/>
                <a:ea typeface="+mj-ea"/>
                <a:cs typeface="+mj-cs"/>
              </a:rPr>
              <a:t>Стихи</a:t>
            </a:r>
            <a:endParaRPr kumimoji="0" lang="ru-RU" sz="6000" b="1" i="0" u="none" strike="noStrike" kern="1200" cap="none" spc="300" normalizeH="0" baseline="0" noProof="0" dirty="0">
              <a:ln>
                <a:noFill/>
              </a:ln>
              <a:solidFill>
                <a:srgbClr val="70AD47">
                  <a:lumMod val="50000"/>
                </a:srgbClr>
              </a:solidFill>
              <a:effectLst>
                <a:outerShdw blurRad="38100" dist="38100" dir="2700000" algn="tl">
                  <a:srgbClr val="000000">
                    <a:alpha val="43137"/>
                  </a:srgbClr>
                </a:outerShdw>
              </a:effectLst>
              <a:uLnTx/>
              <a:uFillTx/>
              <a:latin typeface="Calibri Light" panose="020F0302020204030204"/>
              <a:ea typeface="+mj-ea"/>
              <a:cs typeface="+mj-cs"/>
            </a:endParaRPr>
          </a:p>
        </p:txBody>
      </p:sp>
      <p:pic>
        <p:nvPicPr>
          <p:cNvPr id="7" name="Рисунок 6">
            <a:extLst>
              <a:ext uri="{FF2B5EF4-FFF2-40B4-BE49-F238E27FC236}">
                <a16:creationId xmlns:a16="http://schemas.microsoft.com/office/drawing/2014/main" id="{9941D266-E453-B1FA-3544-4E20BBA7EC02}"/>
              </a:ext>
            </a:extLst>
          </p:cNvPr>
          <p:cNvPicPr>
            <a:picLocks noChangeAspect="1"/>
          </p:cNvPicPr>
          <p:nvPr/>
        </p:nvPicPr>
        <p:blipFill>
          <a:blip r:embed="rId2"/>
          <a:stretch>
            <a:fillRect/>
          </a:stretch>
        </p:blipFill>
        <p:spPr>
          <a:xfrm>
            <a:off x="187719" y="1758930"/>
            <a:ext cx="3141407" cy="4934147"/>
          </a:xfrm>
          <a:prstGeom prst="rect">
            <a:avLst/>
          </a:prstGeom>
        </p:spPr>
      </p:pic>
      <p:sp>
        <p:nvSpPr>
          <p:cNvPr id="8" name="TextBox 7">
            <a:extLst>
              <a:ext uri="{FF2B5EF4-FFF2-40B4-BE49-F238E27FC236}">
                <a16:creationId xmlns:a16="http://schemas.microsoft.com/office/drawing/2014/main" id="{B322BDF5-B4FC-8B22-5BA3-ADCB9AE5AD2B}"/>
              </a:ext>
            </a:extLst>
          </p:cNvPr>
          <p:cNvSpPr txBox="1"/>
          <p:nvPr/>
        </p:nvSpPr>
        <p:spPr>
          <a:xfrm>
            <a:off x="2318860" y="1238422"/>
            <a:ext cx="1645020"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altLang="ru-RU" sz="1800" b="1" i="0" u="none" strike="noStrike" kern="1200" cap="none" spc="0" normalizeH="0" baseline="0" noProof="0" dirty="0">
                <a:ln>
                  <a:noFill/>
                </a:ln>
                <a:solidFill>
                  <a:srgbClr val="333333"/>
                </a:solidFill>
                <a:effectLst/>
                <a:uLnTx/>
                <a:uFillTx/>
                <a:latin typeface="Helvetica Neue"/>
                <a:ea typeface="+mn-ea"/>
                <a:cs typeface="+mn-cs"/>
              </a:rPr>
              <a:t>Агния Барто</a:t>
            </a:r>
            <a:endPar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10" name="Рисунок 9">
            <a:extLst>
              <a:ext uri="{FF2B5EF4-FFF2-40B4-BE49-F238E27FC236}">
                <a16:creationId xmlns:a16="http://schemas.microsoft.com/office/drawing/2014/main" id="{B14A327D-E854-B9E3-2BB7-3CE0B277F904}"/>
              </a:ext>
            </a:extLst>
          </p:cNvPr>
          <p:cNvPicPr>
            <a:picLocks noChangeAspect="1"/>
          </p:cNvPicPr>
          <p:nvPr/>
        </p:nvPicPr>
        <p:blipFill>
          <a:blip r:embed="rId3"/>
          <a:stretch>
            <a:fillRect/>
          </a:stretch>
        </p:blipFill>
        <p:spPr>
          <a:xfrm>
            <a:off x="4625435" y="-6316"/>
            <a:ext cx="7566565" cy="6864316"/>
          </a:xfrm>
          <a:prstGeom prst="rect">
            <a:avLst/>
          </a:prstGeom>
        </p:spPr>
      </p:pic>
      <p:pic>
        <p:nvPicPr>
          <p:cNvPr id="11" name="Рисунок 10">
            <a:extLst>
              <a:ext uri="{FF2B5EF4-FFF2-40B4-BE49-F238E27FC236}">
                <a16:creationId xmlns:a16="http://schemas.microsoft.com/office/drawing/2014/main" id="{B469B6B8-3AC3-CC7A-F8DD-881DB3B95E0A}"/>
              </a:ext>
            </a:extLst>
          </p:cNvPr>
          <p:cNvPicPr>
            <a:picLocks noChangeAspect="1"/>
          </p:cNvPicPr>
          <p:nvPr/>
        </p:nvPicPr>
        <p:blipFill>
          <a:blip r:embed="rId4"/>
          <a:stretch>
            <a:fillRect/>
          </a:stretch>
        </p:blipFill>
        <p:spPr>
          <a:xfrm>
            <a:off x="818707" y="228100"/>
            <a:ext cx="8527311" cy="6395484"/>
          </a:xfrm>
          <a:prstGeom prst="rect">
            <a:avLst/>
          </a:prstGeom>
        </p:spPr>
      </p:pic>
      <p:pic>
        <p:nvPicPr>
          <p:cNvPr id="18" name="Рисунок 17">
            <a:extLst>
              <a:ext uri="{FF2B5EF4-FFF2-40B4-BE49-F238E27FC236}">
                <a16:creationId xmlns:a16="http://schemas.microsoft.com/office/drawing/2014/main" id="{31764C95-8E58-4D5C-BA23-E5EB7061CD07}"/>
              </a:ext>
            </a:extLst>
          </p:cNvPr>
          <p:cNvPicPr>
            <a:picLocks noChangeAspect="1"/>
          </p:cNvPicPr>
          <p:nvPr/>
        </p:nvPicPr>
        <p:blipFill>
          <a:blip r:embed="rId5"/>
          <a:stretch>
            <a:fillRect/>
          </a:stretch>
        </p:blipFill>
        <p:spPr>
          <a:xfrm>
            <a:off x="9048280" y="2406827"/>
            <a:ext cx="3057525" cy="4286250"/>
          </a:xfrm>
          <a:prstGeom prst="rect">
            <a:avLst/>
          </a:prstGeom>
        </p:spPr>
      </p:pic>
    </p:spTree>
    <p:extLst>
      <p:ext uri="{BB962C8B-B14F-4D97-AF65-F5344CB8AC3E}">
        <p14:creationId xmlns:p14="http://schemas.microsoft.com/office/powerpoint/2010/main" val="14310660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6" name="Заголовок 1">
            <a:extLst>
              <a:ext uri="{FF2B5EF4-FFF2-40B4-BE49-F238E27FC236}">
                <a16:creationId xmlns:a16="http://schemas.microsoft.com/office/drawing/2014/main" id="{74DB820A-9359-D4D0-03BB-34FCA21C0C0D}"/>
              </a:ext>
            </a:extLst>
          </p:cNvPr>
          <p:cNvSpPr txBox="1">
            <a:spLocks/>
          </p:cNvSpPr>
          <p:nvPr/>
        </p:nvSpPr>
        <p:spPr>
          <a:xfrm>
            <a:off x="121636" y="355625"/>
            <a:ext cx="5397315" cy="731621"/>
          </a:xfrm>
          <a:prstGeom prst="rect">
            <a:avLst/>
          </a:prstGeom>
          <a:gradFill>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gradFill>
        </p:spPr>
        <p:txBody>
          <a:bodyPr vert="horz" lIns="91440" tIns="45720" rIns="91440" bIns="45720" rtlCol="0" anchor="b">
            <a:normAutofit fontScale="90000" lnSpcReduction="20000"/>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ru-RU" sz="6000" b="1" i="0" u="none" strike="noStrike" kern="1200" cap="none" spc="300" normalizeH="0" baseline="0" noProof="0">
                <a:ln>
                  <a:noFill/>
                </a:ln>
                <a:solidFill>
                  <a:srgbClr val="70AD47">
                    <a:lumMod val="50000"/>
                  </a:srgbClr>
                </a:solidFill>
                <a:effectLst>
                  <a:outerShdw blurRad="38100" dist="38100" dir="2700000" algn="tl">
                    <a:srgbClr val="000000">
                      <a:alpha val="43137"/>
                    </a:srgbClr>
                  </a:outerShdw>
                </a:effectLst>
                <a:uLnTx/>
                <a:uFillTx/>
                <a:latin typeface="Calibri Light" panose="020F0302020204030204"/>
                <a:ea typeface="+mj-ea"/>
                <a:cs typeface="+mj-cs"/>
              </a:rPr>
              <a:t>Стихи</a:t>
            </a:r>
            <a:endParaRPr kumimoji="0" lang="ru-RU" sz="6000" b="1" i="0" u="none" strike="noStrike" kern="1200" cap="none" spc="300" normalizeH="0" baseline="0" noProof="0" dirty="0">
              <a:ln>
                <a:noFill/>
              </a:ln>
              <a:solidFill>
                <a:srgbClr val="70AD47">
                  <a:lumMod val="50000"/>
                </a:srgbClr>
              </a:solidFill>
              <a:effectLst>
                <a:outerShdw blurRad="38100" dist="38100" dir="2700000" algn="tl">
                  <a:srgbClr val="000000">
                    <a:alpha val="43137"/>
                  </a:srgbClr>
                </a:outerShdw>
              </a:effectLst>
              <a:uLnTx/>
              <a:uFillTx/>
              <a:latin typeface="Calibri Light" panose="020F0302020204030204"/>
              <a:ea typeface="+mj-ea"/>
              <a:cs typeface="+mj-cs"/>
            </a:endParaRPr>
          </a:p>
        </p:txBody>
      </p:sp>
      <p:pic>
        <p:nvPicPr>
          <p:cNvPr id="7" name="Рисунок 6">
            <a:extLst>
              <a:ext uri="{FF2B5EF4-FFF2-40B4-BE49-F238E27FC236}">
                <a16:creationId xmlns:a16="http://schemas.microsoft.com/office/drawing/2014/main" id="{9941D266-E453-B1FA-3544-4E20BBA7EC02}"/>
              </a:ext>
            </a:extLst>
          </p:cNvPr>
          <p:cNvPicPr>
            <a:picLocks noChangeAspect="1"/>
          </p:cNvPicPr>
          <p:nvPr/>
        </p:nvPicPr>
        <p:blipFill>
          <a:blip r:embed="rId2"/>
          <a:stretch>
            <a:fillRect/>
          </a:stretch>
        </p:blipFill>
        <p:spPr>
          <a:xfrm>
            <a:off x="187719" y="1758930"/>
            <a:ext cx="3141407" cy="4934147"/>
          </a:xfrm>
          <a:prstGeom prst="rect">
            <a:avLst/>
          </a:prstGeom>
        </p:spPr>
      </p:pic>
      <p:sp>
        <p:nvSpPr>
          <p:cNvPr id="8" name="TextBox 7">
            <a:extLst>
              <a:ext uri="{FF2B5EF4-FFF2-40B4-BE49-F238E27FC236}">
                <a16:creationId xmlns:a16="http://schemas.microsoft.com/office/drawing/2014/main" id="{B322BDF5-B4FC-8B22-5BA3-ADCB9AE5AD2B}"/>
              </a:ext>
            </a:extLst>
          </p:cNvPr>
          <p:cNvSpPr txBox="1"/>
          <p:nvPr/>
        </p:nvSpPr>
        <p:spPr>
          <a:xfrm>
            <a:off x="2318860" y="1238422"/>
            <a:ext cx="1645020"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altLang="ru-RU" sz="1800" b="1" i="0" u="none" strike="noStrike" kern="1200" cap="none" spc="0" normalizeH="0" baseline="0" noProof="0" dirty="0">
                <a:ln>
                  <a:noFill/>
                </a:ln>
                <a:solidFill>
                  <a:srgbClr val="333333"/>
                </a:solidFill>
                <a:effectLst/>
                <a:uLnTx/>
                <a:uFillTx/>
                <a:latin typeface="Helvetica Neue"/>
                <a:ea typeface="+mn-ea"/>
                <a:cs typeface="+mn-cs"/>
              </a:rPr>
              <a:t>Агния Барто</a:t>
            </a:r>
            <a:endPar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10" name="Рисунок 9">
            <a:extLst>
              <a:ext uri="{FF2B5EF4-FFF2-40B4-BE49-F238E27FC236}">
                <a16:creationId xmlns:a16="http://schemas.microsoft.com/office/drawing/2014/main" id="{B14A327D-E854-B9E3-2BB7-3CE0B277F904}"/>
              </a:ext>
            </a:extLst>
          </p:cNvPr>
          <p:cNvPicPr>
            <a:picLocks noChangeAspect="1"/>
          </p:cNvPicPr>
          <p:nvPr/>
        </p:nvPicPr>
        <p:blipFill>
          <a:blip r:embed="rId3"/>
          <a:stretch>
            <a:fillRect/>
          </a:stretch>
        </p:blipFill>
        <p:spPr>
          <a:xfrm>
            <a:off x="4625435" y="-6316"/>
            <a:ext cx="7566565" cy="6864316"/>
          </a:xfrm>
          <a:prstGeom prst="rect">
            <a:avLst/>
          </a:prstGeom>
        </p:spPr>
      </p:pic>
    </p:spTree>
    <p:extLst>
      <p:ext uri="{BB962C8B-B14F-4D97-AF65-F5344CB8AC3E}">
        <p14:creationId xmlns:p14="http://schemas.microsoft.com/office/powerpoint/2010/main" val="41890229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6" name="Заголовок 1">
            <a:extLst>
              <a:ext uri="{FF2B5EF4-FFF2-40B4-BE49-F238E27FC236}">
                <a16:creationId xmlns:a16="http://schemas.microsoft.com/office/drawing/2014/main" id="{74DB820A-9359-D4D0-03BB-34FCA21C0C0D}"/>
              </a:ext>
            </a:extLst>
          </p:cNvPr>
          <p:cNvSpPr txBox="1">
            <a:spLocks/>
          </p:cNvSpPr>
          <p:nvPr/>
        </p:nvSpPr>
        <p:spPr>
          <a:xfrm>
            <a:off x="121636" y="355625"/>
            <a:ext cx="5397315" cy="731621"/>
          </a:xfrm>
          <a:prstGeom prst="rect">
            <a:avLst/>
          </a:prstGeom>
          <a:gradFill>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gradFill>
        </p:spPr>
        <p:txBody>
          <a:bodyPr vert="horz" lIns="91440" tIns="45720" rIns="91440" bIns="45720" rtlCol="0" anchor="b">
            <a:normAutofit fontScale="90000" lnSpcReduction="20000"/>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ru-RU" sz="6000" b="1" i="0" u="none" strike="noStrike" kern="1200" cap="none" spc="300" normalizeH="0" baseline="0" noProof="0">
                <a:ln>
                  <a:noFill/>
                </a:ln>
                <a:solidFill>
                  <a:srgbClr val="70AD47">
                    <a:lumMod val="50000"/>
                  </a:srgbClr>
                </a:solidFill>
                <a:effectLst>
                  <a:outerShdw blurRad="38100" dist="38100" dir="2700000" algn="tl">
                    <a:srgbClr val="000000">
                      <a:alpha val="43137"/>
                    </a:srgbClr>
                  </a:outerShdw>
                </a:effectLst>
                <a:uLnTx/>
                <a:uFillTx/>
                <a:latin typeface="Calibri Light" panose="020F0302020204030204"/>
                <a:ea typeface="+mj-ea"/>
                <a:cs typeface="+mj-cs"/>
              </a:rPr>
              <a:t>Стихи</a:t>
            </a:r>
            <a:endParaRPr kumimoji="0" lang="ru-RU" sz="6000" b="1" i="0" u="none" strike="noStrike" kern="1200" cap="none" spc="300" normalizeH="0" baseline="0" noProof="0" dirty="0">
              <a:ln>
                <a:noFill/>
              </a:ln>
              <a:solidFill>
                <a:srgbClr val="70AD47">
                  <a:lumMod val="50000"/>
                </a:srgbClr>
              </a:solidFill>
              <a:effectLst>
                <a:outerShdw blurRad="38100" dist="38100" dir="2700000" algn="tl">
                  <a:srgbClr val="000000">
                    <a:alpha val="43137"/>
                  </a:srgbClr>
                </a:outerShdw>
              </a:effectLst>
              <a:uLnTx/>
              <a:uFillTx/>
              <a:latin typeface="Calibri Light" panose="020F0302020204030204"/>
              <a:ea typeface="+mj-ea"/>
              <a:cs typeface="+mj-cs"/>
            </a:endParaRPr>
          </a:p>
        </p:txBody>
      </p:sp>
      <p:pic>
        <p:nvPicPr>
          <p:cNvPr id="7" name="Рисунок 6">
            <a:extLst>
              <a:ext uri="{FF2B5EF4-FFF2-40B4-BE49-F238E27FC236}">
                <a16:creationId xmlns:a16="http://schemas.microsoft.com/office/drawing/2014/main" id="{9941D266-E453-B1FA-3544-4E20BBA7EC02}"/>
              </a:ext>
            </a:extLst>
          </p:cNvPr>
          <p:cNvPicPr>
            <a:picLocks noChangeAspect="1"/>
          </p:cNvPicPr>
          <p:nvPr/>
        </p:nvPicPr>
        <p:blipFill>
          <a:blip r:embed="rId4"/>
          <a:stretch>
            <a:fillRect/>
          </a:stretch>
        </p:blipFill>
        <p:spPr>
          <a:xfrm>
            <a:off x="187719" y="1758930"/>
            <a:ext cx="3141407" cy="4934147"/>
          </a:xfrm>
          <a:prstGeom prst="rect">
            <a:avLst/>
          </a:prstGeom>
        </p:spPr>
      </p:pic>
      <p:sp>
        <p:nvSpPr>
          <p:cNvPr id="8" name="TextBox 7">
            <a:extLst>
              <a:ext uri="{FF2B5EF4-FFF2-40B4-BE49-F238E27FC236}">
                <a16:creationId xmlns:a16="http://schemas.microsoft.com/office/drawing/2014/main" id="{B322BDF5-B4FC-8B22-5BA3-ADCB9AE5AD2B}"/>
              </a:ext>
            </a:extLst>
          </p:cNvPr>
          <p:cNvSpPr txBox="1"/>
          <p:nvPr/>
        </p:nvSpPr>
        <p:spPr>
          <a:xfrm>
            <a:off x="2318860" y="1238422"/>
            <a:ext cx="1645020"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altLang="ru-RU" sz="1800" b="1" i="0" u="none" strike="noStrike" kern="1200" cap="none" spc="0" normalizeH="0" baseline="0" noProof="0" dirty="0">
                <a:ln>
                  <a:noFill/>
                </a:ln>
                <a:solidFill>
                  <a:srgbClr val="333333"/>
                </a:solidFill>
                <a:effectLst/>
                <a:uLnTx/>
                <a:uFillTx/>
                <a:latin typeface="Helvetica Neue"/>
                <a:ea typeface="+mn-ea"/>
                <a:cs typeface="+mn-cs"/>
              </a:rPr>
              <a:t>Агния Барто</a:t>
            </a:r>
            <a:endPar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10" name="Рисунок 9">
            <a:extLst>
              <a:ext uri="{FF2B5EF4-FFF2-40B4-BE49-F238E27FC236}">
                <a16:creationId xmlns:a16="http://schemas.microsoft.com/office/drawing/2014/main" id="{B14A327D-E854-B9E3-2BB7-3CE0B277F904}"/>
              </a:ext>
            </a:extLst>
          </p:cNvPr>
          <p:cNvPicPr>
            <a:picLocks noChangeAspect="1"/>
          </p:cNvPicPr>
          <p:nvPr/>
        </p:nvPicPr>
        <p:blipFill>
          <a:blip r:embed="rId5"/>
          <a:stretch>
            <a:fillRect/>
          </a:stretch>
        </p:blipFill>
        <p:spPr>
          <a:xfrm>
            <a:off x="4625435" y="-6316"/>
            <a:ext cx="7566565" cy="6864316"/>
          </a:xfrm>
          <a:prstGeom prst="rect">
            <a:avLst/>
          </a:prstGeom>
        </p:spPr>
      </p:pic>
      <p:pic>
        <p:nvPicPr>
          <p:cNvPr id="2" name="Barto_RezinovajaZina">
            <a:hlinkClick r:id="" action="ppaction://media"/>
            <a:extLst>
              <a:ext uri="{FF2B5EF4-FFF2-40B4-BE49-F238E27FC236}">
                <a16:creationId xmlns:a16="http://schemas.microsoft.com/office/drawing/2014/main" id="{BE881867-7356-9755-6846-C27A5A52ACCF}"/>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1219200" y="685800"/>
            <a:ext cx="9753600" cy="5486400"/>
          </a:xfrm>
          <a:prstGeom prst="rect">
            <a:avLst/>
          </a:prstGeom>
        </p:spPr>
      </p:pic>
    </p:spTree>
    <p:extLst>
      <p:ext uri="{BB962C8B-B14F-4D97-AF65-F5344CB8AC3E}">
        <p14:creationId xmlns:p14="http://schemas.microsoft.com/office/powerpoint/2010/main" val="31858820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3212"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6" name="Заголовок 1">
            <a:extLst>
              <a:ext uri="{FF2B5EF4-FFF2-40B4-BE49-F238E27FC236}">
                <a16:creationId xmlns:a16="http://schemas.microsoft.com/office/drawing/2014/main" id="{74DB820A-9359-D4D0-03BB-34FCA21C0C0D}"/>
              </a:ext>
            </a:extLst>
          </p:cNvPr>
          <p:cNvSpPr txBox="1">
            <a:spLocks/>
          </p:cNvSpPr>
          <p:nvPr/>
        </p:nvSpPr>
        <p:spPr>
          <a:xfrm>
            <a:off x="121636" y="355625"/>
            <a:ext cx="5397315" cy="731621"/>
          </a:xfrm>
          <a:prstGeom prst="rect">
            <a:avLst/>
          </a:prstGeom>
          <a:gradFill>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gradFill>
        </p:spPr>
        <p:txBody>
          <a:bodyPr vert="horz" lIns="91440" tIns="45720" rIns="91440" bIns="45720" rtlCol="0" anchor="b">
            <a:normAutofit fontScale="90000" lnSpcReduction="20000"/>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ru-RU" sz="6000" b="1" i="0" u="none" strike="noStrike" kern="1200" cap="none" spc="300" normalizeH="0" baseline="0" noProof="0">
                <a:ln>
                  <a:noFill/>
                </a:ln>
                <a:solidFill>
                  <a:srgbClr val="70AD47">
                    <a:lumMod val="50000"/>
                  </a:srgbClr>
                </a:solidFill>
                <a:effectLst>
                  <a:outerShdw blurRad="38100" dist="38100" dir="2700000" algn="tl">
                    <a:srgbClr val="000000">
                      <a:alpha val="43137"/>
                    </a:srgbClr>
                  </a:outerShdw>
                </a:effectLst>
                <a:uLnTx/>
                <a:uFillTx/>
                <a:latin typeface="Calibri Light" panose="020F0302020204030204"/>
                <a:ea typeface="+mj-ea"/>
                <a:cs typeface="+mj-cs"/>
              </a:rPr>
              <a:t>Стихи</a:t>
            </a:r>
            <a:endParaRPr kumimoji="0" lang="ru-RU" sz="6000" b="1" i="0" u="none" strike="noStrike" kern="1200" cap="none" spc="300" normalizeH="0" baseline="0" noProof="0" dirty="0">
              <a:ln>
                <a:noFill/>
              </a:ln>
              <a:solidFill>
                <a:srgbClr val="70AD47">
                  <a:lumMod val="50000"/>
                </a:srgbClr>
              </a:solidFill>
              <a:effectLst>
                <a:outerShdw blurRad="38100" dist="38100" dir="2700000" algn="tl">
                  <a:srgbClr val="000000">
                    <a:alpha val="43137"/>
                  </a:srgbClr>
                </a:outerShdw>
              </a:effectLst>
              <a:uLnTx/>
              <a:uFillTx/>
              <a:latin typeface="Calibri Light" panose="020F0302020204030204"/>
              <a:ea typeface="+mj-ea"/>
              <a:cs typeface="+mj-cs"/>
            </a:endParaRPr>
          </a:p>
        </p:txBody>
      </p:sp>
      <p:pic>
        <p:nvPicPr>
          <p:cNvPr id="7" name="Рисунок 6">
            <a:extLst>
              <a:ext uri="{FF2B5EF4-FFF2-40B4-BE49-F238E27FC236}">
                <a16:creationId xmlns:a16="http://schemas.microsoft.com/office/drawing/2014/main" id="{9941D266-E453-B1FA-3544-4E20BBA7EC02}"/>
              </a:ext>
            </a:extLst>
          </p:cNvPr>
          <p:cNvPicPr>
            <a:picLocks noChangeAspect="1"/>
          </p:cNvPicPr>
          <p:nvPr/>
        </p:nvPicPr>
        <p:blipFill>
          <a:blip r:embed="rId2"/>
          <a:stretch>
            <a:fillRect/>
          </a:stretch>
        </p:blipFill>
        <p:spPr>
          <a:xfrm>
            <a:off x="187719" y="1758930"/>
            <a:ext cx="3141407" cy="4934147"/>
          </a:xfrm>
          <a:prstGeom prst="rect">
            <a:avLst/>
          </a:prstGeom>
        </p:spPr>
      </p:pic>
      <p:sp>
        <p:nvSpPr>
          <p:cNvPr id="8" name="TextBox 7">
            <a:extLst>
              <a:ext uri="{FF2B5EF4-FFF2-40B4-BE49-F238E27FC236}">
                <a16:creationId xmlns:a16="http://schemas.microsoft.com/office/drawing/2014/main" id="{B322BDF5-B4FC-8B22-5BA3-ADCB9AE5AD2B}"/>
              </a:ext>
            </a:extLst>
          </p:cNvPr>
          <p:cNvSpPr txBox="1"/>
          <p:nvPr/>
        </p:nvSpPr>
        <p:spPr>
          <a:xfrm>
            <a:off x="2318860" y="1238422"/>
            <a:ext cx="1645020"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altLang="ru-RU" sz="1800" b="1" i="0" u="none" strike="noStrike" kern="1200" cap="none" spc="0" normalizeH="0" baseline="0" noProof="0" dirty="0">
                <a:ln>
                  <a:noFill/>
                </a:ln>
                <a:solidFill>
                  <a:srgbClr val="333333"/>
                </a:solidFill>
                <a:effectLst/>
                <a:uLnTx/>
                <a:uFillTx/>
                <a:latin typeface="Helvetica Neue"/>
                <a:ea typeface="+mn-ea"/>
                <a:cs typeface="+mn-cs"/>
              </a:rPr>
              <a:t>Агния Барто</a:t>
            </a:r>
            <a:endPar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10" name="Рисунок 9">
            <a:extLst>
              <a:ext uri="{FF2B5EF4-FFF2-40B4-BE49-F238E27FC236}">
                <a16:creationId xmlns:a16="http://schemas.microsoft.com/office/drawing/2014/main" id="{B14A327D-E854-B9E3-2BB7-3CE0B277F904}"/>
              </a:ext>
            </a:extLst>
          </p:cNvPr>
          <p:cNvPicPr>
            <a:picLocks noChangeAspect="1"/>
          </p:cNvPicPr>
          <p:nvPr/>
        </p:nvPicPr>
        <p:blipFill>
          <a:blip r:embed="rId3"/>
          <a:stretch>
            <a:fillRect/>
          </a:stretch>
        </p:blipFill>
        <p:spPr>
          <a:xfrm>
            <a:off x="4625435" y="-6316"/>
            <a:ext cx="7566565" cy="6864316"/>
          </a:xfrm>
          <a:prstGeom prst="rect">
            <a:avLst/>
          </a:prstGeom>
        </p:spPr>
      </p:pic>
    </p:spTree>
    <p:extLst>
      <p:ext uri="{BB962C8B-B14F-4D97-AF65-F5344CB8AC3E}">
        <p14:creationId xmlns:p14="http://schemas.microsoft.com/office/powerpoint/2010/main" val="6394715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32000">
              <a:schemeClr val="accent1">
                <a:lumMod val="45000"/>
                <a:lumOff val="55000"/>
              </a:schemeClr>
            </a:gs>
            <a:gs pos="83000">
              <a:srgbClr val="B4A3E5"/>
            </a:gs>
            <a:gs pos="100000">
              <a:srgbClr val="C4A8BB"/>
            </a:gs>
          </a:gsLst>
          <a:lin ang="5400000" scaled="1"/>
        </a:gradFill>
        <a:effectLst/>
      </p:bgPr>
    </p:bg>
    <p:spTree>
      <p:nvGrpSpPr>
        <p:cNvPr id="1" name=""/>
        <p:cNvGrpSpPr/>
        <p:nvPr/>
      </p:nvGrpSpPr>
      <p:grpSpPr>
        <a:xfrm>
          <a:off x="0" y="0"/>
          <a:ext cx="0" cy="0"/>
          <a:chOff x="0" y="0"/>
          <a:chExt cx="0" cy="0"/>
        </a:xfrm>
      </p:grpSpPr>
      <p:sp>
        <p:nvSpPr>
          <p:cNvPr id="3" name="Заголовок 7">
            <a:extLst>
              <a:ext uri="{FF2B5EF4-FFF2-40B4-BE49-F238E27FC236}">
                <a16:creationId xmlns:a16="http://schemas.microsoft.com/office/drawing/2014/main" id="{8DE820BA-5857-75B2-3EE2-46ECB1969DFC}"/>
              </a:ext>
            </a:extLst>
          </p:cNvPr>
          <p:cNvSpPr txBox="1">
            <a:spLocks/>
          </p:cNvSpPr>
          <p:nvPr/>
        </p:nvSpPr>
        <p:spPr>
          <a:xfrm>
            <a:off x="464458" y="932543"/>
            <a:ext cx="11057164" cy="4992913"/>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ctr">
              <a:lnSpc>
                <a:spcPct val="200000"/>
              </a:lnSpc>
            </a:pPr>
            <a:r>
              <a:rPr lang="ru-RU" sz="6600" b="1" dirty="0">
                <a:solidFill>
                  <a:srgbClr val="002060"/>
                </a:solidFill>
                <a:effectLst>
                  <a:outerShdw blurRad="38100" dist="38100" dir="2700000" algn="tl">
                    <a:srgbClr val="000000">
                      <a:alpha val="43137"/>
                    </a:srgbClr>
                  </a:outerShdw>
                </a:effectLst>
              </a:rPr>
              <a:t>Семья. </a:t>
            </a:r>
          </a:p>
          <a:p>
            <a:pPr algn="ctr">
              <a:lnSpc>
                <a:spcPct val="200000"/>
              </a:lnSpc>
            </a:pPr>
            <a:r>
              <a:rPr lang="ru-RU" sz="6600" b="1" dirty="0">
                <a:solidFill>
                  <a:srgbClr val="002060"/>
                </a:solidFill>
                <a:effectLst>
                  <a:outerShdw blurRad="38100" dist="38100" dir="2700000" algn="tl">
                    <a:srgbClr val="000000">
                      <a:alpha val="43137"/>
                    </a:srgbClr>
                  </a:outerShdw>
                </a:effectLst>
              </a:rPr>
              <a:t>Отцы и дети. </a:t>
            </a:r>
          </a:p>
          <a:p>
            <a:pPr algn="ctr">
              <a:lnSpc>
                <a:spcPct val="200000"/>
              </a:lnSpc>
            </a:pPr>
            <a:r>
              <a:rPr lang="ru-RU" sz="6600" b="1" dirty="0">
                <a:solidFill>
                  <a:srgbClr val="002060"/>
                </a:solidFill>
                <a:effectLst>
                  <a:outerShdw blurRad="38100" dist="38100" dir="2700000" algn="tl">
                    <a:srgbClr val="000000">
                      <a:alpha val="43137"/>
                    </a:srgbClr>
                  </a:outerShdw>
                </a:effectLst>
              </a:rPr>
              <a:t>Взаимоотношения поколений</a:t>
            </a:r>
          </a:p>
        </p:txBody>
      </p:sp>
    </p:spTree>
    <p:extLst>
      <p:ext uri="{BB962C8B-B14F-4D97-AF65-F5344CB8AC3E}">
        <p14:creationId xmlns:p14="http://schemas.microsoft.com/office/powerpoint/2010/main" val="38835801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32000">
              <a:schemeClr val="accent1">
                <a:lumMod val="45000"/>
                <a:lumOff val="55000"/>
              </a:schemeClr>
            </a:gs>
            <a:gs pos="83000">
              <a:srgbClr val="B4A3E5"/>
            </a:gs>
            <a:gs pos="100000">
              <a:srgbClr val="C4A8BB"/>
            </a:gs>
          </a:gsLst>
          <a:lin ang="5400000" scaled="1"/>
        </a:gradFill>
        <a:effectLst/>
      </p:bgPr>
    </p:bg>
    <p:spTree>
      <p:nvGrpSpPr>
        <p:cNvPr id="1" name="">
          <a:extLst>
            <a:ext uri="{FF2B5EF4-FFF2-40B4-BE49-F238E27FC236}">
              <a16:creationId xmlns:a16="http://schemas.microsoft.com/office/drawing/2014/main" id="{3CBFF276-55E7-8D68-D10C-FFB1E78AD899}"/>
            </a:ext>
          </a:extLst>
        </p:cNvPr>
        <p:cNvGrpSpPr/>
        <p:nvPr/>
      </p:nvGrpSpPr>
      <p:grpSpPr>
        <a:xfrm>
          <a:off x="0" y="0"/>
          <a:ext cx="0" cy="0"/>
          <a:chOff x="0" y="0"/>
          <a:chExt cx="0" cy="0"/>
        </a:xfrm>
      </p:grpSpPr>
      <p:sp>
        <p:nvSpPr>
          <p:cNvPr id="3" name="Заголовок 1">
            <a:extLst>
              <a:ext uri="{FF2B5EF4-FFF2-40B4-BE49-F238E27FC236}">
                <a16:creationId xmlns:a16="http://schemas.microsoft.com/office/drawing/2014/main" id="{A10D5A45-4461-1047-0BD1-AED4B3C4C013}"/>
              </a:ext>
            </a:extLst>
          </p:cNvPr>
          <p:cNvSpPr txBox="1">
            <a:spLocks/>
          </p:cNvSpPr>
          <p:nvPr/>
        </p:nvSpPr>
        <p:spPr>
          <a:xfrm>
            <a:off x="260350" y="128588"/>
            <a:ext cx="11726863" cy="740142"/>
          </a:xfrm>
          <a:prstGeom prst="rect">
            <a:avLst/>
          </a:prstGeom>
          <a:solidFill>
            <a:srgbClr val="B4A3E5"/>
          </a:solidFill>
        </p:spPr>
        <p:txBody>
          <a:bodyPr vert="horz" lIns="91440" tIns="45720" rIns="91440" bIns="45720" rtlCol="0" anchor="b">
            <a:normAutofit fontScale="75000" lnSpcReduction="20000"/>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ru-RU" sz="5400" b="1" i="0" u="none" strike="noStrike" kern="1200" cap="none" spc="300" normalizeH="0" baseline="0" noProof="0" dirty="0">
                <a:ln>
                  <a:noFill/>
                </a:ln>
                <a:solidFill>
                  <a:srgbClr val="7030A0"/>
                </a:solidFill>
                <a:effectLst>
                  <a:outerShdw blurRad="38100" dist="38100" dir="2700000" algn="tl">
                    <a:srgbClr val="000000">
                      <a:alpha val="43137"/>
                    </a:srgbClr>
                  </a:outerShdw>
                </a:effectLst>
                <a:uLnTx/>
                <a:uFillTx/>
                <a:latin typeface="Times New Roman" panose="02020603050405020304" pitchFamily="18" charset="0"/>
                <a:ea typeface="Calibri" panose="020F0502020204030204" pitchFamily="34" charset="0"/>
                <a:cs typeface="+mj-cs"/>
              </a:rPr>
              <a:t>Домашнее задание на 17 октября 2024 г.</a:t>
            </a:r>
            <a:endParaRPr kumimoji="0" lang="ru-RU" sz="5400" b="1" i="0" u="none" strike="noStrike" kern="1200" cap="none" spc="300" normalizeH="0" baseline="0" noProof="0" dirty="0">
              <a:ln>
                <a:noFill/>
              </a:ln>
              <a:solidFill>
                <a:srgbClr val="7030A0"/>
              </a:solidFill>
              <a:effectLst>
                <a:outerShdw blurRad="38100" dist="38100" dir="2700000" algn="tl">
                  <a:srgbClr val="000000">
                    <a:alpha val="43137"/>
                  </a:srgbClr>
                </a:outerShdw>
              </a:effectLst>
              <a:uLnTx/>
              <a:uFillTx/>
              <a:latin typeface="Calibri Light" panose="020F0302020204030204"/>
              <a:ea typeface="+mj-ea"/>
              <a:cs typeface="+mj-cs"/>
            </a:endParaRPr>
          </a:p>
        </p:txBody>
      </p:sp>
      <p:sp>
        <p:nvSpPr>
          <p:cNvPr id="8" name="TextBox 7">
            <a:extLst>
              <a:ext uri="{FF2B5EF4-FFF2-40B4-BE49-F238E27FC236}">
                <a16:creationId xmlns:a16="http://schemas.microsoft.com/office/drawing/2014/main" id="{D069AAD2-E52E-B1E7-4B62-2916F06373A4}"/>
              </a:ext>
            </a:extLst>
          </p:cNvPr>
          <p:cNvSpPr txBox="1"/>
          <p:nvPr/>
        </p:nvSpPr>
        <p:spPr>
          <a:xfrm>
            <a:off x="329938" y="917912"/>
            <a:ext cx="11657275" cy="5940088"/>
          </a:xfrm>
          <a:prstGeom prst="rect">
            <a:avLst/>
          </a:prstGeom>
          <a:noFill/>
        </p:spPr>
        <p:txBody>
          <a:bodyPr wrap="square">
            <a:spAutoFit/>
          </a:bodyPr>
          <a:lstStyle/>
          <a:p>
            <a:pPr marL="514350" indent="-514350">
              <a:spcBef>
                <a:spcPts val="1200"/>
              </a:spcBef>
              <a:buFont typeface="Arial" panose="020B0604020202020204" pitchFamily="34" charset="0"/>
              <a:buAutoNum type="arabicPeriod"/>
            </a:pPr>
            <a:r>
              <a:rPr lang="ru-RU" sz="4000" dirty="0">
                <a:solidFill>
                  <a:schemeClr val="bg1">
                    <a:lumMod val="75000"/>
                  </a:schemeClr>
                </a:solidFill>
              </a:rPr>
              <a:t>Выучить наизусть скороговорки «Тащу...» и «В луже…».</a:t>
            </a:r>
          </a:p>
          <a:p>
            <a:pPr algn="l">
              <a:spcBef>
                <a:spcPts val="1200"/>
              </a:spcBef>
            </a:pPr>
            <a:r>
              <a:rPr lang="ru-RU" sz="4000" dirty="0">
                <a:solidFill>
                  <a:schemeClr val="tx1"/>
                </a:solidFill>
              </a:rPr>
              <a:t>2. Составить 10 предложений со словами </a:t>
            </a:r>
            <a:r>
              <a:rPr lang="ru-RU" sz="4000" i="1" dirty="0">
                <a:solidFill>
                  <a:schemeClr val="tx1"/>
                </a:solidFill>
              </a:rPr>
              <a:t>звать, называть, назвать, имя, название</a:t>
            </a:r>
            <a:r>
              <a:rPr lang="ru-RU" sz="4000" i="1" dirty="0"/>
              <a:t> </a:t>
            </a:r>
            <a:r>
              <a:rPr lang="ru-RU" sz="4000" dirty="0">
                <a:solidFill>
                  <a:schemeClr val="tx1"/>
                </a:solidFill>
              </a:rPr>
              <a:t>по теме «Семья».</a:t>
            </a:r>
            <a:endParaRPr lang="ru-RU" sz="4000" dirty="0">
              <a:solidFill>
                <a:schemeClr val="bg1">
                  <a:lumMod val="85000"/>
                </a:schemeClr>
              </a:solidFill>
            </a:endParaRPr>
          </a:p>
          <a:p>
            <a:pPr algn="l">
              <a:spcBef>
                <a:spcPts val="1200"/>
              </a:spcBef>
            </a:pPr>
            <a:r>
              <a:rPr lang="ru-RU" sz="4000" dirty="0">
                <a:solidFill>
                  <a:schemeClr val="bg1">
                    <a:lumMod val="75000"/>
                  </a:schemeClr>
                </a:solidFill>
              </a:rPr>
              <a:t>3. По схеме составить предложения кто есть кто по отношению к указанным в скобках </a:t>
            </a:r>
            <a:r>
              <a:rPr lang="ru-RU" sz="4000" i="1" dirty="0">
                <a:solidFill>
                  <a:schemeClr val="bg1">
                    <a:lumMod val="75000"/>
                  </a:schemeClr>
                </a:solidFill>
              </a:rPr>
              <a:t>(женщина в зеленом костюме — это жена мужчины в синем костюме…).</a:t>
            </a:r>
          </a:p>
        </p:txBody>
      </p:sp>
    </p:spTree>
    <p:extLst>
      <p:ext uri="{BB962C8B-B14F-4D97-AF65-F5344CB8AC3E}">
        <p14:creationId xmlns:p14="http://schemas.microsoft.com/office/powerpoint/2010/main" val="41316638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32000">
              <a:schemeClr val="accent1">
                <a:lumMod val="45000"/>
                <a:lumOff val="55000"/>
              </a:schemeClr>
            </a:gs>
            <a:gs pos="83000">
              <a:srgbClr val="B4A3E5"/>
            </a:gs>
            <a:gs pos="100000">
              <a:srgbClr val="C4A8BB"/>
            </a:gs>
          </a:gsLst>
          <a:lin ang="5400000" scaled="1"/>
        </a:gradFill>
        <a:effectLst/>
      </p:bgPr>
    </p:bg>
    <p:spTree>
      <p:nvGrpSpPr>
        <p:cNvPr id="1" name="">
          <a:extLst>
            <a:ext uri="{FF2B5EF4-FFF2-40B4-BE49-F238E27FC236}">
              <a16:creationId xmlns:a16="http://schemas.microsoft.com/office/drawing/2014/main" id="{A05796BA-6B73-E669-0B66-10FB970281E1}"/>
            </a:ext>
          </a:extLst>
        </p:cNvPr>
        <p:cNvGrpSpPr/>
        <p:nvPr/>
      </p:nvGrpSpPr>
      <p:grpSpPr>
        <a:xfrm>
          <a:off x="0" y="0"/>
          <a:ext cx="0" cy="0"/>
          <a:chOff x="0" y="0"/>
          <a:chExt cx="0" cy="0"/>
        </a:xfrm>
      </p:grpSpPr>
      <p:sp>
        <p:nvSpPr>
          <p:cNvPr id="3" name="Заголовок 1">
            <a:extLst>
              <a:ext uri="{FF2B5EF4-FFF2-40B4-BE49-F238E27FC236}">
                <a16:creationId xmlns:a16="http://schemas.microsoft.com/office/drawing/2014/main" id="{FE929C7B-662B-1FB7-8D9C-BA03CDBB596C}"/>
              </a:ext>
            </a:extLst>
          </p:cNvPr>
          <p:cNvSpPr txBox="1">
            <a:spLocks/>
          </p:cNvSpPr>
          <p:nvPr/>
        </p:nvSpPr>
        <p:spPr>
          <a:xfrm>
            <a:off x="260350" y="128588"/>
            <a:ext cx="11726863" cy="740142"/>
          </a:xfrm>
          <a:prstGeom prst="rect">
            <a:avLst/>
          </a:prstGeom>
          <a:solidFill>
            <a:srgbClr val="B4A3E5"/>
          </a:solidFill>
        </p:spPr>
        <p:txBody>
          <a:bodyPr vert="horz" lIns="91440" tIns="45720" rIns="91440" bIns="45720" rtlCol="0" anchor="b">
            <a:normAutofit fontScale="75000" lnSpcReduction="20000"/>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ru-RU" sz="5400" b="1" i="0" u="none" strike="noStrike" kern="1200" cap="none" spc="300" normalizeH="0" baseline="0" noProof="0" dirty="0">
                <a:ln>
                  <a:noFill/>
                </a:ln>
                <a:solidFill>
                  <a:srgbClr val="7030A0"/>
                </a:solidFill>
                <a:effectLst>
                  <a:outerShdw blurRad="38100" dist="38100" dir="2700000" algn="tl">
                    <a:srgbClr val="000000">
                      <a:alpha val="43137"/>
                    </a:srgbClr>
                  </a:outerShdw>
                </a:effectLst>
                <a:uLnTx/>
                <a:uFillTx/>
                <a:latin typeface="Times New Roman" panose="02020603050405020304" pitchFamily="18" charset="0"/>
                <a:ea typeface="Calibri" panose="020F0502020204030204" pitchFamily="34" charset="0"/>
                <a:cs typeface="+mj-cs"/>
              </a:rPr>
              <a:t>Домашнее задание на 17 октября 2024 г.</a:t>
            </a:r>
            <a:endParaRPr kumimoji="0" lang="ru-RU" sz="5400" b="1" i="0" u="none" strike="noStrike" kern="1200" cap="none" spc="300" normalizeH="0" baseline="0" noProof="0" dirty="0">
              <a:ln>
                <a:noFill/>
              </a:ln>
              <a:solidFill>
                <a:srgbClr val="7030A0"/>
              </a:solidFill>
              <a:effectLst>
                <a:outerShdw blurRad="38100" dist="38100" dir="2700000" algn="tl">
                  <a:srgbClr val="000000">
                    <a:alpha val="43137"/>
                  </a:srgbClr>
                </a:outerShdw>
              </a:effectLst>
              <a:uLnTx/>
              <a:uFillTx/>
              <a:latin typeface="Calibri Light" panose="020F0302020204030204"/>
              <a:ea typeface="+mj-ea"/>
              <a:cs typeface="+mj-cs"/>
            </a:endParaRPr>
          </a:p>
        </p:txBody>
      </p:sp>
      <p:sp>
        <p:nvSpPr>
          <p:cNvPr id="8" name="TextBox 7">
            <a:extLst>
              <a:ext uri="{FF2B5EF4-FFF2-40B4-BE49-F238E27FC236}">
                <a16:creationId xmlns:a16="http://schemas.microsoft.com/office/drawing/2014/main" id="{4E581061-50E8-4A82-19DD-0F2AD708BD76}"/>
              </a:ext>
            </a:extLst>
          </p:cNvPr>
          <p:cNvSpPr txBox="1"/>
          <p:nvPr/>
        </p:nvSpPr>
        <p:spPr>
          <a:xfrm>
            <a:off x="329938" y="917912"/>
            <a:ext cx="11657275" cy="5940088"/>
          </a:xfrm>
          <a:prstGeom prst="rect">
            <a:avLst/>
          </a:prstGeom>
          <a:noFill/>
        </p:spPr>
        <p:txBody>
          <a:bodyPr wrap="square">
            <a:spAutoFit/>
          </a:bodyPr>
          <a:lstStyle/>
          <a:p>
            <a:pPr marL="514350" indent="-514350">
              <a:spcBef>
                <a:spcPts val="1200"/>
              </a:spcBef>
              <a:buFont typeface="Arial" panose="020B0604020202020204" pitchFamily="34" charset="0"/>
              <a:buAutoNum type="arabicPeriod"/>
            </a:pPr>
            <a:r>
              <a:rPr lang="ru-RU" sz="4000" dirty="0">
                <a:solidFill>
                  <a:schemeClr val="bg1">
                    <a:lumMod val="75000"/>
                  </a:schemeClr>
                </a:solidFill>
              </a:rPr>
              <a:t>Выучить наизусть скороговорки «Тащу...» и «В луже…».</a:t>
            </a:r>
          </a:p>
          <a:p>
            <a:pPr algn="l">
              <a:spcBef>
                <a:spcPts val="1200"/>
              </a:spcBef>
            </a:pPr>
            <a:r>
              <a:rPr lang="ru-RU" sz="4000" dirty="0">
                <a:solidFill>
                  <a:schemeClr val="bg1">
                    <a:lumMod val="75000"/>
                  </a:schemeClr>
                </a:solidFill>
              </a:rPr>
              <a:t>2. Составить 10 предложений со словами </a:t>
            </a:r>
            <a:r>
              <a:rPr lang="ru-RU" sz="4000" i="1" dirty="0">
                <a:solidFill>
                  <a:schemeClr val="bg1">
                    <a:lumMod val="75000"/>
                  </a:schemeClr>
                </a:solidFill>
              </a:rPr>
              <a:t>звать, называть, назвать, имя, название </a:t>
            </a:r>
            <a:r>
              <a:rPr lang="ru-RU" sz="4000" dirty="0">
                <a:solidFill>
                  <a:schemeClr val="bg1">
                    <a:lumMod val="75000"/>
                  </a:schemeClr>
                </a:solidFill>
              </a:rPr>
              <a:t>по теме «Семья».</a:t>
            </a:r>
          </a:p>
          <a:p>
            <a:pPr algn="l">
              <a:spcBef>
                <a:spcPts val="1200"/>
              </a:spcBef>
            </a:pPr>
            <a:r>
              <a:rPr lang="ru-RU" sz="4000" dirty="0"/>
              <a:t>3. По схеме составить предложения кто есть кто по отношению к указанным в скобках </a:t>
            </a:r>
            <a:r>
              <a:rPr lang="ru-RU" sz="4000" i="1" dirty="0"/>
              <a:t>(женщина в зеленом платье — это жена мужчины в синем костюме…).</a:t>
            </a:r>
            <a:endParaRPr lang="ru-RU" sz="4000" i="1" dirty="0">
              <a:solidFill>
                <a:schemeClr val="tx1"/>
              </a:solidFill>
            </a:endParaRPr>
          </a:p>
        </p:txBody>
      </p:sp>
    </p:spTree>
    <p:extLst>
      <p:ext uri="{BB962C8B-B14F-4D97-AF65-F5344CB8AC3E}">
        <p14:creationId xmlns:p14="http://schemas.microsoft.com/office/powerpoint/2010/main" val="26978592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5000"/>
                <a:lumOff val="95000"/>
              </a:schemeClr>
            </a:gs>
            <a:gs pos="74000">
              <a:schemeClr val="accent4">
                <a:lumMod val="20000"/>
                <a:lumOff val="80000"/>
              </a:schemeClr>
            </a:gs>
            <a:gs pos="84000">
              <a:schemeClr val="accent4">
                <a:lumMod val="45000"/>
                <a:lumOff val="55000"/>
              </a:schemeClr>
            </a:gs>
            <a:gs pos="97000">
              <a:schemeClr val="accent4">
                <a:lumMod val="30000"/>
                <a:lumOff val="70000"/>
              </a:schemeClr>
            </a:gs>
          </a:gsLst>
          <a:lin ang="16200000" scaled="1"/>
          <a:tileRect/>
        </a:gra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0ADDA6D-0ED2-47E6-88D9-A01449E687E1}"/>
              </a:ext>
            </a:extLst>
          </p:cNvPr>
          <p:cNvSpPr>
            <a:spLocks noGrp="1"/>
          </p:cNvSpPr>
          <p:nvPr>
            <p:ph type="title"/>
          </p:nvPr>
        </p:nvSpPr>
        <p:spPr>
          <a:xfrm>
            <a:off x="6374167" y="0"/>
            <a:ext cx="5659474" cy="1042340"/>
          </a:xfrm>
        </p:spPr>
        <p:txBody>
          <a:bodyPr/>
          <a:lstStyle/>
          <a:p>
            <a:pPr algn="ctr"/>
            <a:r>
              <a:rPr lang="ru-RU" dirty="0"/>
              <a:t>Семья</a:t>
            </a:r>
          </a:p>
        </p:txBody>
      </p:sp>
      <p:sp>
        <p:nvSpPr>
          <p:cNvPr id="5" name="Текст 4">
            <a:extLst>
              <a:ext uri="{FF2B5EF4-FFF2-40B4-BE49-F238E27FC236}">
                <a16:creationId xmlns:a16="http://schemas.microsoft.com/office/drawing/2014/main" id="{AF618987-AD5B-4202-B512-B67024CFBBE3}"/>
              </a:ext>
            </a:extLst>
          </p:cNvPr>
          <p:cNvSpPr>
            <a:spLocks noGrp="1"/>
          </p:cNvSpPr>
          <p:nvPr>
            <p:ph type="body" idx="1"/>
          </p:nvPr>
        </p:nvSpPr>
        <p:spPr>
          <a:xfrm>
            <a:off x="6095999" y="994299"/>
            <a:ext cx="6034623" cy="5698029"/>
          </a:xfrm>
        </p:spPr>
        <p:txBody>
          <a:bodyPr>
            <a:normAutofit lnSpcReduction="10000"/>
          </a:bodyPr>
          <a:lstStyle/>
          <a:p>
            <a:r>
              <a:rPr lang="ru-RU" dirty="0">
                <a:solidFill>
                  <a:srgbClr val="002060"/>
                </a:solidFill>
                <a:effectLst>
                  <a:outerShdw blurRad="38100" dist="38100" dir="2700000" algn="tl">
                    <a:srgbClr val="000000">
                      <a:alpha val="43137"/>
                    </a:srgbClr>
                  </a:outerShdw>
                </a:effectLst>
              </a:rPr>
              <a:t>Женщина в зелёном платье </a:t>
            </a:r>
            <a:r>
              <a:rPr lang="ru-RU" dirty="0">
                <a:solidFill>
                  <a:srgbClr val="002060"/>
                </a:solidFill>
              </a:rPr>
              <a:t>— (мужчина в синем костюме); — (девочка); — (женщина в красном пиджаке); — (мужчина в чёрном пиджаке).</a:t>
            </a:r>
          </a:p>
          <a:p>
            <a:r>
              <a:rPr lang="ru-RU" dirty="0">
                <a:solidFill>
                  <a:srgbClr val="002060"/>
                </a:solidFill>
                <a:effectLst>
                  <a:outerShdw blurRad="38100" dist="38100" dir="2700000" algn="tl">
                    <a:srgbClr val="000000">
                      <a:alpha val="43137"/>
                    </a:srgbClr>
                  </a:outerShdw>
                </a:effectLst>
              </a:rPr>
              <a:t>Мужчина в синем костюме </a:t>
            </a:r>
            <a:r>
              <a:rPr lang="ru-RU" dirty="0">
                <a:solidFill>
                  <a:srgbClr val="002060"/>
                </a:solidFill>
              </a:rPr>
              <a:t>— (девочка); — (женщина в красном пиджаке); — (мужчина в чёрном пиджаке).</a:t>
            </a:r>
          </a:p>
          <a:p>
            <a:r>
              <a:rPr lang="ru-RU" dirty="0">
                <a:solidFill>
                  <a:srgbClr val="002060"/>
                </a:solidFill>
                <a:effectLst>
                  <a:outerShdw blurRad="38100" dist="38100" dir="2700000" algn="tl">
                    <a:srgbClr val="000000">
                      <a:alpha val="43137"/>
                    </a:srgbClr>
                  </a:outerShdw>
                </a:effectLst>
              </a:rPr>
              <a:t>Мужчина в чёрном пиджаке</a:t>
            </a:r>
            <a:r>
              <a:rPr lang="ru-RU" dirty="0">
                <a:solidFill>
                  <a:srgbClr val="002060"/>
                </a:solidFill>
              </a:rPr>
              <a:t>— (женщина в красном пиджаке); — (мальчик); — (женщина в зелёном платье).</a:t>
            </a:r>
          </a:p>
          <a:p>
            <a:r>
              <a:rPr lang="ru-RU" dirty="0">
                <a:solidFill>
                  <a:srgbClr val="002060"/>
                </a:solidFill>
                <a:effectLst>
                  <a:outerShdw blurRad="38100" dist="38100" dir="2700000" algn="tl">
                    <a:srgbClr val="000000">
                      <a:alpha val="43137"/>
                    </a:srgbClr>
                  </a:outerShdw>
                </a:effectLst>
              </a:rPr>
              <a:t>Мальчик</a:t>
            </a:r>
            <a:r>
              <a:rPr lang="ru-RU" dirty="0">
                <a:solidFill>
                  <a:srgbClr val="002060"/>
                </a:solidFill>
              </a:rPr>
              <a:t> — (женщина в зелёном платье); — (девочка); — (женщина в красном пиджаке); — (мужчина в чёрном пиджаке). </a:t>
            </a:r>
          </a:p>
          <a:p>
            <a:r>
              <a:rPr lang="ru-RU" dirty="0">
                <a:solidFill>
                  <a:srgbClr val="002060"/>
                </a:solidFill>
                <a:effectLst>
                  <a:outerShdw blurRad="38100" dist="38100" dir="2700000" algn="tl">
                    <a:srgbClr val="000000">
                      <a:alpha val="43137"/>
                    </a:srgbClr>
                  </a:outerShdw>
                </a:effectLst>
              </a:rPr>
              <a:t>Девочка</a:t>
            </a:r>
            <a:r>
              <a:rPr lang="ru-RU" dirty="0">
                <a:solidFill>
                  <a:srgbClr val="002060"/>
                </a:solidFill>
              </a:rPr>
              <a:t> — (мальчик); — (женщина в зелёном платье); — (мужчина в синем костюме).</a:t>
            </a:r>
          </a:p>
        </p:txBody>
      </p:sp>
      <p:pic>
        <p:nvPicPr>
          <p:cNvPr id="7" name="Рисунок 6">
            <a:extLst>
              <a:ext uri="{FF2B5EF4-FFF2-40B4-BE49-F238E27FC236}">
                <a16:creationId xmlns:a16="http://schemas.microsoft.com/office/drawing/2014/main" id="{454D1056-7EA4-4EAF-B360-7E2215E709B8}"/>
              </a:ext>
            </a:extLst>
          </p:cNvPr>
          <p:cNvPicPr>
            <a:picLocks noChangeAspect="1"/>
          </p:cNvPicPr>
          <p:nvPr/>
        </p:nvPicPr>
        <p:blipFill rotWithShape="1">
          <a:blip r:embed="rId2">
            <a:extLst>
              <a:ext uri="{28A0092B-C50C-407E-A947-70E740481C1C}">
                <a14:useLocalDpi xmlns:a14="http://schemas.microsoft.com/office/drawing/2010/main" val="0"/>
              </a:ext>
            </a:extLst>
          </a:blip>
          <a:srcRect l="129" r="-129" b="18576"/>
          <a:stretch/>
        </p:blipFill>
        <p:spPr>
          <a:xfrm>
            <a:off x="0" y="0"/>
            <a:ext cx="6034623" cy="6858000"/>
          </a:xfrm>
          <a:prstGeom prst="rect">
            <a:avLst/>
          </a:prstGeom>
        </p:spPr>
      </p:pic>
    </p:spTree>
    <p:extLst>
      <p:ext uri="{BB962C8B-B14F-4D97-AF65-F5344CB8AC3E}">
        <p14:creationId xmlns:p14="http://schemas.microsoft.com/office/powerpoint/2010/main" val="3790593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100000"/>
                <a:alpha val="51000"/>
              </a:schemeClr>
            </a:gs>
            <a:gs pos="90000">
              <a:srgbClr val="FFFFCC"/>
            </a:gs>
            <a:gs pos="96000">
              <a:srgbClr val="FFFFBD"/>
            </a:gs>
            <a:gs pos="100000">
              <a:srgbClr val="FFE79B"/>
            </a:gs>
          </a:gsLst>
          <a:lin ang="5400000" scaled="1"/>
        </a:gradFill>
        <a:effectLst/>
      </p:bgPr>
    </p:bg>
    <p:spTree>
      <p:nvGrpSpPr>
        <p:cNvPr id="1" name=""/>
        <p:cNvGrpSpPr/>
        <p:nvPr/>
      </p:nvGrpSpPr>
      <p:grpSpPr>
        <a:xfrm>
          <a:off x="0" y="0"/>
          <a:ext cx="0" cy="0"/>
          <a:chOff x="0" y="0"/>
          <a:chExt cx="0" cy="0"/>
        </a:xfrm>
      </p:grpSpPr>
      <p:sp>
        <p:nvSpPr>
          <p:cNvPr id="4" name="Текст 2">
            <a:extLst>
              <a:ext uri="{FF2B5EF4-FFF2-40B4-BE49-F238E27FC236}">
                <a16:creationId xmlns:a16="http://schemas.microsoft.com/office/drawing/2014/main" id="{87D8508C-DDE6-0E7F-DC65-103B51BD85F7}"/>
              </a:ext>
            </a:extLst>
          </p:cNvPr>
          <p:cNvSpPr txBox="1">
            <a:spLocks/>
          </p:cNvSpPr>
          <p:nvPr/>
        </p:nvSpPr>
        <p:spPr>
          <a:xfrm>
            <a:off x="587804" y="1127462"/>
            <a:ext cx="7448756" cy="2547894"/>
          </a:xfrm>
          <a:prstGeom prst="rect">
            <a:avLst/>
          </a:prstGeom>
          <a:gradFill flip="none" rotWithShape="1">
            <a:gsLst>
              <a:gs pos="79000">
                <a:srgbClr val="F0F6C1"/>
              </a:gs>
              <a:gs pos="14000">
                <a:srgbClr val="B9D79F"/>
              </a:gs>
              <a:gs pos="56000">
                <a:srgbClr val="FFFFE5"/>
              </a:gs>
              <a:gs pos="100000">
                <a:schemeClr val="accent4">
                  <a:lumMod val="20000"/>
                  <a:lumOff val="80000"/>
                </a:schemeClr>
              </a:gs>
            </a:gsLst>
            <a:lin ang="18900000" scaled="1"/>
            <a:tileRect/>
          </a:gradFill>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tint val="75000"/>
                  </a:schemeClr>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marL="0" marR="0" lvl="0" indent="0" algn="l" defTabSz="914400" rtl="0" eaLnBrk="1" fontAlgn="auto" latinLnBrk="0" hangingPunct="1">
              <a:lnSpc>
                <a:spcPct val="150000"/>
              </a:lnSpc>
              <a:spcBef>
                <a:spcPts val="1200"/>
              </a:spcBef>
              <a:spcAft>
                <a:spcPts val="0"/>
              </a:spcAft>
              <a:buClrTx/>
              <a:buSzTx/>
              <a:buFont typeface="Arial" panose="020B0604020202020204" pitchFamily="34" charset="0"/>
              <a:buNone/>
              <a:tabLst/>
              <a:defRPr/>
            </a:pPr>
            <a:r>
              <a:rPr kumimoji="0" lang="ru-RU" sz="4800" b="0" i="0" u="none" strike="noStrike" kern="1200" cap="none" spc="0" normalizeH="0" baseline="0" noProof="0" dirty="0">
                <a:ln>
                  <a:noFill/>
                </a:ln>
                <a:solidFill>
                  <a:prstClr val="black"/>
                </a:solidFill>
                <a:effectLst/>
                <a:uLnTx/>
                <a:uFillTx/>
                <a:latin typeface="Calibri" panose="020F0502020204030204"/>
                <a:ea typeface="+mn-ea"/>
                <a:cs typeface="+mn-cs"/>
              </a:rPr>
              <a:t>Тексты по теме "</a:t>
            </a:r>
            <a:r>
              <a:rPr kumimoji="0" lang="ru-RU" sz="4800" b="0" i="0" u="none" strike="noStrike" kern="1200" cap="none" spc="0" normalizeH="0" baseline="0" noProof="0" dirty="0">
                <a:ln>
                  <a:noFill/>
                </a:ln>
                <a:solidFill>
                  <a:srgbClr val="0033CC"/>
                </a:solidFill>
                <a:effectLst/>
                <a:uLnTx/>
                <a:uFillTx/>
                <a:latin typeface="Calibri" panose="020F0502020204030204"/>
                <a:ea typeface="+mn-ea"/>
                <a:cs typeface="+mn-cs"/>
              </a:rPr>
              <a:t>Семья</a:t>
            </a:r>
            <a:r>
              <a:rPr kumimoji="0" lang="ru-RU" sz="4800" b="0" i="0" u="none" strike="noStrike" kern="1200" cap="none" spc="0" normalizeH="0" baseline="0" noProof="0" dirty="0">
                <a:ln>
                  <a:noFill/>
                </a:ln>
                <a:solidFill>
                  <a:prstClr val="black"/>
                </a:solidFill>
                <a:effectLst/>
                <a:uLnTx/>
                <a:uFillTx/>
                <a:latin typeface="Calibri" panose="020F0502020204030204"/>
                <a:ea typeface="+mn-ea"/>
                <a:cs typeface="+mn-cs"/>
              </a:rPr>
              <a:t>" на странице </a:t>
            </a:r>
            <a:r>
              <a:rPr kumimoji="0" lang="ru-RU" sz="4800" b="0" i="0" u="none" strike="noStrike" kern="1200" cap="none" spc="0" normalizeH="0" baseline="0" noProof="0" dirty="0">
                <a:ln>
                  <a:noFill/>
                </a:ln>
                <a:solidFill>
                  <a:srgbClr val="FF3399"/>
                </a:solidFill>
                <a:effectLst/>
                <a:uLnTx/>
                <a:uFillTx/>
                <a:latin typeface="Calibri" panose="020F0502020204030204"/>
                <a:ea typeface="+mn-ea"/>
                <a:cs typeface="+mn-cs"/>
              </a:rPr>
              <a:t>Темы и тексты</a:t>
            </a:r>
            <a:endParaRPr kumimoji="0" lang="ru-RU" sz="4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50000"/>
              </a:lnSpc>
              <a:spcBef>
                <a:spcPts val="1200"/>
              </a:spcBef>
              <a:spcAft>
                <a:spcPts val="0"/>
              </a:spcAft>
              <a:buClrTx/>
              <a:buSzTx/>
              <a:buFont typeface="Arial" panose="020B0604020202020204" pitchFamily="34" charset="0"/>
              <a:buNone/>
              <a:tabLst/>
              <a:defRPr/>
            </a:pPr>
            <a:endParaRPr kumimoji="0" lang="ru-RU" sz="48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2" name="Заголовок 1">
            <a:extLst>
              <a:ext uri="{FF2B5EF4-FFF2-40B4-BE49-F238E27FC236}">
                <a16:creationId xmlns:a16="http://schemas.microsoft.com/office/drawing/2014/main" id="{16657E82-012E-4E47-9BCE-F5EDE3BD4501}"/>
              </a:ext>
            </a:extLst>
          </p:cNvPr>
          <p:cNvSpPr>
            <a:spLocks noGrp="1"/>
          </p:cNvSpPr>
          <p:nvPr>
            <p:ph type="title"/>
          </p:nvPr>
        </p:nvSpPr>
        <p:spPr>
          <a:xfrm>
            <a:off x="707562" y="186432"/>
            <a:ext cx="10515600" cy="941030"/>
          </a:xfrm>
        </p:spPr>
        <p:txBody>
          <a:bodyPr>
            <a:normAutofit/>
          </a:bodyPr>
          <a:lstStyle/>
          <a:p>
            <a:pPr algn="ctr"/>
            <a:r>
              <a:rPr lang="ru-RU" dirty="0">
                <a:solidFill>
                  <a:srgbClr val="002060"/>
                </a:solidFill>
                <a:effectLst>
                  <a:outerShdw blurRad="38100" dist="38100" dir="2700000" algn="tl">
                    <a:srgbClr val="000000">
                      <a:alpha val="43137"/>
                    </a:srgbClr>
                  </a:outerShdw>
                </a:effectLst>
              </a:rPr>
              <a:t>Тема «Семья»</a:t>
            </a:r>
          </a:p>
        </p:txBody>
      </p:sp>
      <p:pic>
        <p:nvPicPr>
          <p:cNvPr id="5" name="Рисунок 4">
            <a:extLst>
              <a:ext uri="{FF2B5EF4-FFF2-40B4-BE49-F238E27FC236}">
                <a16:creationId xmlns:a16="http://schemas.microsoft.com/office/drawing/2014/main" id="{266F3EF1-F96E-4AA3-B836-36ADEEC87388}"/>
              </a:ext>
            </a:extLst>
          </p:cNvPr>
          <p:cNvPicPr>
            <a:picLocks noChangeAspect="1"/>
          </p:cNvPicPr>
          <p:nvPr/>
        </p:nvPicPr>
        <p:blipFill>
          <a:blip r:embed="rId2"/>
          <a:stretch>
            <a:fillRect/>
          </a:stretch>
        </p:blipFill>
        <p:spPr>
          <a:xfrm>
            <a:off x="6014720" y="3609982"/>
            <a:ext cx="6177280" cy="3248018"/>
          </a:xfrm>
          <a:prstGeom prst="rect">
            <a:avLst/>
          </a:prstGeom>
        </p:spPr>
      </p:pic>
      <p:cxnSp>
        <p:nvCxnSpPr>
          <p:cNvPr id="7" name="Прямая со стрелкой 6">
            <a:extLst>
              <a:ext uri="{FF2B5EF4-FFF2-40B4-BE49-F238E27FC236}">
                <a16:creationId xmlns:a16="http://schemas.microsoft.com/office/drawing/2014/main" id="{DCB72894-7B58-4108-905A-567171110E5B}"/>
              </a:ext>
            </a:extLst>
          </p:cNvPr>
          <p:cNvCxnSpPr>
            <a:cxnSpLocks/>
          </p:cNvCxnSpPr>
          <p:nvPr/>
        </p:nvCxnSpPr>
        <p:spPr>
          <a:xfrm>
            <a:off x="4785360" y="3429000"/>
            <a:ext cx="1180002" cy="858520"/>
          </a:xfrm>
          <a:prstGeom prst="straightConnector1">
            <a:avLst/>
          </a:prstGeom>
          <a:ln w="76200">
            <a:solidFill>
              <a:srgbClr val="FF0000"/>
            </a:solidFill>
            <a:tailEnd type="triangle"/>
          </a:ln>
        </p:spPr>
        <p:style>
          <a:lnRef idx="3">
            <a:schemeClr val="accent2"/>
          </a:lnRef>
          <a:fillRef idx="0">
            <a:schemeClr val="accent2"/>
          </a:fillRef>
          <a:effectRef idx="2">
            <a:schemeClr val="accent2"/>
          </a:effectRef>
          <a:fontRef idx="minor">
            <a:schemeClr val="tx1"/>
          </a:fontRef>
        </p:style>
      </p:cxnSp>
      <p:cxnSp>
        <p:nvCxnSpPr>
          <p:cNvPr id="10" name="Прямая со стрелкой 9">
            <a:extLst>
              <a:ext uri="{FF2B5EF4-FFF2-40B4-BE49-F238E27FC236}">
                <a16:creationId xmlns:a16="http://schemas.microsoft.com/office/drawing/2014/main" id="{24C3133B-3670-40FE-B05D-335935FCEB3F}"/>
              </a:ext>
            </a:extLst>
          </p:cNvPr>
          <p:cNvCxnSpPr>
            <a:cxnSpLocks/>
          </p:cNvCxnSpPr>
          <p:nvPr/>
        </p:nvCxnSpPr>
        <p:spPr>
          <a:xfrm>
            <a:off x="6045786" y="2157272"/>
            <a:ext cx="4998134" cy="2968373"/>
          </a:xfrm>
          <a:prstGeom prst="straightConnector1">
            <a:avLst/>
          </a:prstGeom>
          <a:ln w="76200">
            <a:solidFill>
              <a:srgbClr val="FF0000"/>
            </a:solidFill>
            <a:tailEnd type="triangle"/>
          </a:ln>
        </p:spPr>
        <p:style>
          <a:lnRef idx="3">
            <a:schemeClr val="accent2"/>
          </a:lnRef>
          <a:fillRef idx="0">
            <a:schemeClr val="accent2"/>
          </a:fillRef>
          <a:effectRef idx="2">
            <a:schemeClr val="accent2"/>
          </a:effectRef>
          <a:fontRef idx="minor">
            <a:schemeClr val="tx1"/>
          </a:fontRef>
        </p:style>
      </p:cxnSp>
    </p:spTree>
    <p:extLst>
      <p:ext uri="{BB962C8B-B14F-4D97-AF65-F5344CB8AC3E}">
        <p14:creationId xmlns:p14="http://schemas.microsoft.com/office/powerpoint/2010/main" val="3993732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100000"/>
                <a:alpha val="51000"/>
              </a:schemeClr>
            </a:gs>
            <a:gs pos="90000">
              <a:srgbClr val="FFFFCC"/>
            </a:gs>
            <a:gs pos="96000">
              <a:srgbClr val="FFFFBD"/>
            </a:gs>
            <a:gs pos="100000">
              <a:srgbClr val="FFE79B"/>
            </a:gs>
          </a:gsLst>
          <a:lin ang="5400000" scaled="1"/>
        </a:gra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085A5C2-5EBB-4CDC-810E-80287170D8BC}"/>
              </a:ext>
            </a:extLst>
          </p:cNvPr>
          <p:cNvSpPr txBox="1"/>
          <p:nvPr/>
        </p:nvSpPr>
        <p:spPr>
          <a:xfrm>
            <a:off x="1079230" y="413426"/>
            <a:ext cx="10033539" cy="850682"/>
          </a:xfrm>
          <a:prstGeom prst="rect">
            <a:avLst/>
          </a:prstGeom>
          <a:gradFill flip="none" rotWithShape="1">
            <a:gsLst>
              <a:gs pos="0">
                <a:srgbClr val="B7D6A1"/>
              </a:gs>
              <a:gs pos="90000">
                <a:srgbClr val="FFFFCC"/>
              </a:gs>
              <a:gs pos="96000">
                <a:srgbClr val="FFFFBD"/>
              </a:gs>
              <a:gs pos="100000">
                <a:srgbClr val="FFE79B"/>
              </a:gs>
            </a:gsLst>
            <a:lin ang="18900000" scaled="1"/>
            <a:tileRect/>
          </a:gradFill>
        </p:spPr>
        <p:txBody>
          <a:bodyPr wrap="square">
            <a:spAutoFit/>
          </a:bodyPr>
          <a:lstStyle/>
          <a:p>
            <a:pPr marL="0" marR="0" lvl="0" indent="0" algn="l" defTabSz="914400" rtl="0" eaLnBrk="1" fontAlgn="auto" latinLnBrk="0" hangingPunct="1">
              <a:lnSpc>
                <a:spcPct val="120000"/>
              </a:lnSpc>
              <a:spcBef>
                <a:spcPts val="1200"/>
              </a:spcBef>
              <a:spcAft>
                <a:spcPts val="1200"/>
              </a:spcAft>
              <a:buClrTx/>
              <a:buSzTx/>
              <a:buFontTx/>
              <a:buNone/>
              <a:tabLst/>
              <a:defRPr/>
            </a:pPr>
            <a:r>
              <a:rPr kumimoji="0" lang="ru-RU" sz="4400" b="0" i="0" u="none" strike="noStrike" kern="1200" cap="none" spc="0" normalizeH="0" baseline="0" noProof="0" dirty="0">
                <a:ln>
                  <a:noFill/>
                </a:ln>
                <a:solidFill>
                  <a:prstClr val="black"/>
                </a:solidFill>
                <a:effectLst/>
                <a:uLnTx/>
                <a:uFillTx/>
                <a:latin typeface="Calibri" panose="020F0502020204030204"/>
                <a:ea typeface="+mn-ea"/>
                <a:cs typeface="+mn-cs"/>
              </a:rPr>
              <a:t>«Поговорим о любви к детям» </a:t>
            </a:r>
            <a:r>
              <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rPr>
              <a:t>(тема «Семья»)</a:t>
            </a:r>
            <a:endParaRPr kumimoji="0" lang="ru-RU" sz="4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50274FE1-C2DE-6D06-3ADA-13F2BD2DF116}"/>
              </a:ext>
            </a:extLst>
          </p:cNvPr>
          <p:cNvSpPr txBox="1"/>
          <p:nvPr/>
        </p:nvSpPr>
        <p:spPr>
          <a:xfrm>
            <a:off x="1079231" y="2729129"/>
            <a:ext cx="10033538" cy="1825756"/>
          </a:xfrm>
          <a:prstGeom prst="rect">
            <a:avLst/>
          </a:prstGeom>
          <a:noFill/>
        </p:spPr>
        <p:txBody>
          <a:bodyPr wrap="square">
            <a:spAutoFit/>
          </a:bodyPr>
          <a:lstStyle/>
          <a:p>
            <a:pPr marL="0" marR="0" lvl="0" indent="0" algn="l" defTabSz="914400" rtl="0" eaLnBrk="1" fontAlgn="auto" latinLnBrk="0" hangingPunct="1">
              <a:lnSpc>
                <a:spcPct val="120000"/>
              </a:lnSpc>
              <a:spcBef>
                <a:spcPts val="1200"/>
              </a:spcBef>
              <a:spcAft>
                <a:spcPts val="1200"/>
              </a:spcAft>
              <a:buClrTx/>
              <a:buSzTx/>
              <a:buFontTx/>
              <a:buNone/>
              <a:tabLst/>
              <a:defRPr/>
            </a:pPr>
            <a:r>
              <a:rPr kumimoji="0" lang="ru-RU" sz="32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О чём этот текст, какова его основная тема, проблема?</a:t>
            </a:r>
            <a:br>
              <a:rPr kumimoji="0" lang="ru-RU" sz="32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br>
            <a:r>
              <a:rPr kumimoji="0" lang="ru-RU" sz="32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Будьте готовы обсудить текст, ответить на вопросы, высказать мнение о нем.</a:t>
            </a:r>
          </a:p>
        </p:txBody>
      </p:sp>
    </p:spTree>
    <p:extLst>
      <p:ext uri="{BB962C8B-B14F-4D97-AF65-F5344CB8AC3E}">
        <p14:creationId xmlns:p14="http://schemas.microsoft.com/office/powerpoint/2010/main" val="33863204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100000"/>
                <a:alpha val="51000"/>
              </a:schemeClr>
            </a:gs>
            <a:gs pos="90000">
              <a:srgbClr val="FFFFCC"/>
            </a:gs>
            <a:gs pos="96000">
              <a:srgbClr val="FFFFBD"/>
            </a:gs>
            <a:gs pos="100000">
              <a:srgbClr val="FFE79B"/>
            </a:gs>
          </a:gsLst>
          <a:lin ang="5400000" scaled="1"/>
        </a:gradFill>
        <a:effectLst/>
      </p:bgPr>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D8D6D635-ED0A-4A4F-8797-61274D85B91A}"/>
              </a:ext>
            </a:extLst>
          </p:cNvPr>
          <p:cNvSpPr txBox="1"/>
          <p:nvPr/>
        </p:nvSpPr>
        <p:spPr>
          <a:xfrm>
            <a:off x="760829" y="2138558"/>
            <a:ext cx="10515600" cy="353943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rPr>
              <a:t>     Тема нынешней беседы дипломированного психолога Татьяны Розиной (тел. 022 03 \ 924 2010) с читателями стара, как мир, но, как известно, проблема отцов и детей никогда не потеряет свою актуальность. Особенно важно сохранить добрые родственные отношения родителей с детьми в нашей нынешней жизни. Ведь дети адаптируются быстрее, чем их папы и мамы. О том, как  построить отношения родителей и детей, чтобы избежать конфликтов, рассказывает г-жа Розина.</a:t>
            </a:r>
          </a:p>
        </p:txBody>
      </p:sp>
      <p:sp>
        <p:nvSpPr>
          <p:cNvPr id="3" name="TextBox 2">
            <a:extLst>
              <a:ext uri="{FF2B5EF4-FFF2-40B4-BE49-F238E27FC236}">
                <a16:creationId xmlns:a16="http://schemas.microsoft.com/office/drawing/2014/main" id="{F1B3566B-BBD3-4749-052E-A74C23D3BEEA}"/>
              </a:ext>
            </a:extLst>
          </p:cNvPr>
          <p:cNvSpPr txBox="1"/>
          <p:nvPr/>
        </p:nvSpPr>
        <p:spPr>
          <a:xfrm>
            <a:off x="1079230" y="413426"/>
            <a:ext cx="10033539" cy="850682"/>
          </a:xfrm>
          <a:prstGeom prst="rect">
            <a:avLst/>
          </a:prstGeom>
          <a:gradFill flip="none" rotWithShape="1">
            <a:gsLst>
              <a:gs pos="0">
                <a:srgbClr val="B7D6A1"/>
              </a:gs>
              <a:gs pos="90000">
                <a:srgbClr val="FFFFCC"/>
              </a:gs>
              <a:gs pos="96000">
                <a:srgbClr val="FFFFBD"/>
              </a:gs>
              <a:gs pos="100000">
                <a:srgbClr val="FFE79B"/>
              </a:gs>
            </a:gsLst>
            <a:lin ang="18900000" scaled="1"/>
            <a:tileRect/>
          </a:gradFill>
        </p:spPr>
        <p:txBody>
          <a:bodyPr wrap="square">
            <a:spAutoFit/>
          </a:bodyPr>
          <a:lstStyle/>
          <a:p>
            <a:pPr marL="0" marR="0" lvl="0" indent="0" algn="l" defTabSz="914400" rtl="0" eaLnBrk="1" fontAlgn="auto" latinLnBrk="0" hangingPunct="1">
              <a:lnSpc>
                <a:spcPct val="120000"/>
              </a:lnSpc>
              <a:spcBef>
                <a:spcPts val="1200"/>
              </a:spcBef>
              <a:spcAft>
                <a:spcPts val="1200"/>
              </a:spcAft>
              <a:buClrTx/>
              <a:buSzTx/>
              <a:buFontTx/>
              <a:buNone/>
              <a:tabLst/>
              <a:defRPr/>
            </a:pPr>
            <a:r>
              <a:rPr kumimoji="0" lang="ru-RU" sz="4400" b="0" i="0" u="none" strike="noStrike" kern="1200" cap="none" spc="0" normalizeH="0" baseline="0" noProof="0" dirty="0">
                <a:ln>
                  <a:noFill/>
                </a:ln>
                <a:solidFill>
                  <a:prstClr val="black"/>
                </a:solidFill>
                <a:effectLst/>
                <a:uLnTx/>
                <a:uFillTx/>
                <a:latin typeface="Calibri" panose="020F0502020204030204"/>
                <a:ea typeface="+mn-ea"/>
                <a:cs typeface="+mn-cs"/>
              </a:rPr>
              <a:t>«Поговорим о любви к детям» </a:t>
            </a:r>
            <a:r>
              <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rPr>
              <a:t>(тема «Семья»)</a:t>
            </a:r>
            <a:endParaRPr kumimoji="0" lang="ru-RU" sz="4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459299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100000"/>
                <a:alpha val="51000"/>
              </a:schemeClr>
            </a:gs>
            <a:gs pos="90000">
              <a:srgbClr val="FFFFCC"/>
            </a:gs>
            <a:gs pos="96000">
              <a:srgbClr val="FFFFBD"/>
            </a:gs>
            <a:gs pos="100000">
              <a:srgbClr val="FFE79B"/>
            </a:gs>
          </a:gsLst>
          <a:lin ang="5400000" scaled="1"/>
        </a:gradFill>
        <a:effectLst/>
      </p:bgPr>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D8D6D635-ED0A-4A4F-8797-61274D85B91A}"/>
              </a:ext>
            </a:extLst>
          </p:cNvPr>
          <p:cNvSpPr txBox="1"/>
          <p:nvPr/>
        </p:nvSpPr>
        <p:spPr>
          <a:xfrm>
            <a:off x="532660" y="1482573"/>
            <a:ext cx="10990556" cy="483209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rPr>
              <a:t>     Мы все любим наших детей! Из всех проявлений любви я выбрала сегодня лишь одно — любовь к нашим детям. Казалось бы, о чём тут говорить — мы все любим своих детей. Да и как может быть иначе?! Но почему же тогда во многих наших семьях слышишь крики, ругань, а порой и плачь детей? Как такое может случиться? Почему, при всей нашей любви к детям, мы так часто ссоримся с ними? Почему мы так часто жалуемся на непонимание между нами и нашими детьми? Почему нередко дети раздражают и даже мешают нам? С каждым конфликтом, с каждой ссорой наши дети, хоть и на немного, отдаляются от нас. И вдруг мы спохватываемся — сын давно не навещал, дочь звонит только по праздникам...</a:t>
            </a:r>
          </a:p>
        </p:txBody>
      </p:sp>
      <p:sp>
        <p:nvSpPr>
          <p:cNvPr id="5" name="TextBox 4">
            <a:extLst>
              <a:ext uri="{FF2B5EF4-FFF2-40B4-BE49-F238E27FC236}">
                <a16:creationId xmlns:a16="http://schemas.microsoft.com/office/drawing/2014/main" id="{51722C71-531E-D1D4-477F-3E0A98E8A064}"/>
              </a:ext>
            </a:extLst>
          </p:cNvPr>
          <p:cNvSpPr txBox="1"/>
          <p:nvPr/>
        </p:nvSpPr>
        <p:spPr>
          <a:xfrm>
            <a:off x="1079230" y="413426"/>
            <a:ext cx="10033539" cy="850682"/>
          </a:xfrm>
          <a:prstGeom prst="rect">
            <a:avLst/>
          </a:prstGeom>
          <a:gradFill flip="none" rotWithShape="1">
            <a:gsLst>
              <a:gs pos="0">
                <a:srgbClr val="B7D6A1"/>
              </a:gs>
              <a:gs pos="90000">
                <a:srgbClr val="FFFFCC"/>
              </a:gs>
              <a:gs pos="96000">
                <a:srgbClr val="FFFFBD"/>
              </a:gs>
              <a:gs pos="100000">
                <a:srgbClr val="FFE79B"/>
              </a:gs>
            </a:gsLst>
            <a:lin ang="18900000" scaled="1"/>
            <a:tileRect/>
          </a:gradFill>
        </p:spPr>
        <p:txBody>
          <a:bodyPr wrap="square">
            <a:spAutoFit/>
          </a:bodyPr>
          <a:lstStyle/>
          <a:p>
            <a:pPr marL="0" marR="0" lvl="0" indent="0" algn="ctr" defTabSz="914400" rtl="0" eaLnBrk="1" fontAlgn="auto" latinLnBrk="0" hangingPunct="1">
              <a:lnSpc>
                <a:spcPct val="120000"/>
              </a:lnSpc>
              <a:spcBef>
                <a:spcPts val="1200"/>
              </a:spcBef>
              <a:spcAft>
                <a:spcPts val="1200"/>
              </a:spcAft>
              <a:buClrTx/>
              <a:buSzTx/>
              <a:buFontTx/>
              <a:buNone/>
              <a:tabLst/>
              <a:defRPr/>
            </a:pPr>
            <a:r>
              <a:rPr kumimoji="0" lang="ru-RU" sz="4400" b="0" i="0" u="none" strike="noStrike" kern="1200" cap="none" spc="0" normalizeH="0" baseline="0" noProof="0" dirty="0">
                <a:ln>
                  <a:noFill/>
                </a:ln>
                <a:solidFill>
                  <a:prstClr val="black"/>
                </a:solidFill>
                <a:effectLst/>
                <a:uLnTx/>
                <a:uFillTx/>
                <a:latin typeface="Calibri" panose="020F0502020204030204"/>
                <a:ea typeface="+mn-ea"/>
                <a:cs typeface="+mn-cs"/>
              </a:rPr>
              <a:t>«Поговорим о любви к детям»</a:t>
            </a:r>
          </a:p>
        </p:txBody>
      </p:sp>
    </p:spTree>
    <p:extLst>
      <p:ext uri="{BB962C8B-B14F-4D97-AF65-F5344CB8AC3E}">
        <p14:creationId xmlns:p14="http://schemas.microsoft.com/office/powerpoint/2010/main" val="4168115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a:extLst>
              <a:ext uri="{FF2B5EF4-FFF2-40B4-BE49-F238E27FC236}">
                <a16:creationId xmlns:a16="http://schemas.microsoft.com/office/drawing/2014/main" id="{DA2C777D-0988-2253-C3D3-C909AF633911}"/>
              </a:ext>
            </a:extLst>
          </p:cNvPr>
          <p:cNvSpPr>
            <a:spLocks noGrp="1"/>
          </p:cNvSpPr>
          <p:nvPr>
            <p:ph type="subTitle" idx="1"/>
          </p:nvPr>
        </p:nvSpPr>
        <p:spPr>
          <a:xfrm>
            <a:off x="1524000" y="1148080"/>
            <a:ext cx="9144000" cy="4109720"/>
          </a:xfrm>
        </p:spPr>
        <p:txBody>
          <a:bodyPr/>
          <a:lstStyle/>
          <a:p>
            <a:r>
              <a:rPr lang="ru-RU" dirty="0"/>
              <a:t>ЧТО? любовь </a:t>
            </a:r>
            <a:r>
              <a:rPr lang="en-US" dirty="0"/>
              <a:t>&lt;</a:t>
            </a:r>
            <a:r>
              <a:rPr lang="ru-RU" dirty="0"/>
              <a:t>— любить ЧТО ДЕЛАТЬ?</a:t>
            </a:r>
          </a:p>
          <a:p>
            <a:r>
              <a:rPr lang="ru-RU" dirty="0"/>
              <a:t>крики </a:t>
            </a:r>
            <a:r>
              <a:rPr lang="en-US" dirty="0"/>
              <a:t>&lt;</a:t>
            </a:r>
            <a:r>
              <a:rPr lang="ru-RU" dirty="0"/>
              <a:t>— кричать</a:t>
            </a:r>
          </a:p>
          <a:p>
            <a:r>
              <a:rPr lang="ru-RU" dirty="0"/>
              <a:t>ругань </a:t>
            </a:r>
            <a:r>
              <a:rPr lang="en-US" dirty="0"/>
              <a:t>&lt;</a:t>
            </a:r>
            <a:r>
              <a:rPr lang="ru-RU" dirty="0"/>
              <a:t>— ругать(</a:t>
            </a:r>
            <a:r>
              <a:rPr lang="ru-RU" dirty="0" err="1"/>
              <a:t>ся</a:t>
            </a:r>
            <a:r>
              <a:rPr lang="ru-RU" dirty="0"/>
              <a:t>)</a:t>
            </a:r>
          </a:p>
          <a:p>
            <a:r>
              <a:rPr lang="ru-RU" dirty="0"/>
              <a:t>плачь </a:t>
            </a:r>
            <a:r>
              <a:rPr lang="en-US" dirty="0"/>
              <a:t>&lt;</a:t>
            </a:r>
            <a:r>
              <a:rPr lang="ru-RU" dirty="0"/>
              <a:t>— плакать</a:t>
            </a:r>
          </a:p>
          <a:p>
            <a:r>
              <a:rPr lang="ru-RU" dirty="0"/>
              <a:t>ссора </a:t>
            </a:r>
            <a:r>
              <a:rPr lang="en-US" dirty="0"/>
              <a:t>&lt;</a:t>
            </a:r>
            <a:r>
              <a:rPr lang="ru-RU" dirty="0"/>
              <a:t>— ссориться</a:t>
            </a:r>
          </a:p>
          <a:p>
            <a:r>
              <a:rPr lang="ru-RU" dirty="0"/>
              <a:t>жалоба </a:t>
            </a:r>
            <a:r>
              <a:rPr lang="en-US" dirty="0"/>
              <a:t>&lt;</a:t>
            </a:r>
            <a:r>
              <a:rPr lang="ru-RU" dirty="0"/>
              <a:t>— жаловаться</a:t>
            </a:r>
          </a:p>
          <a:p>
            <a:r>
              <a:rPr lang="ru-RU" dirty="0"/>
              <a:t>непонимание </a:t>
            </a:r>
            <a:r>
              <a:rPr lang="en-US" dirty="0">
                <a:sym typeface="Wingdings" panose="05000000000000000000" pitchFamily="2" charset="2"/>
              </a:rPr>
              <a:t></a:t>
            </a:r>
            <a:r>
              <a:rPr lang="ru-RU" dirty="0">
                <a:sym typeface="Wingdings" panose="05000000000000000000" pitchFamily="2" charset="2"/>
              </a:rPr>
              <a:t> не понимать</a:t>
            </a:r>
          </a:p>
          <a:p>
            <a:r>
              <a:rPr lang="ru-RU" dirty="0">
                <a:sym typeface="Wingdings" panose="05000000000000000000" pitchFamily="2" charset="2"/>
              </a:rPr>
              <a:t>раздражение </a:t>
            </a:r>
            <a:r>
              <a:rPr lang="en-US" dirty="0">
                <a:sym typeface="Wingdings" panose="05000000000000000000" pitchFamily="2" charset="2"/>
              </a:rPr>
              <a:t> </a:t>
            </a:r>
            <a:r>
              <a:rPr lang="ru-RU" dirty="0">
                <a:sym typeface="Wingdings" panose="05000000000000000000" pitchFamily="2" charset="2"/>
              </a:rPr>
              <a:t>раздражать</a:t>
            </a:r>
          </a:p>
          <a:p>
            <a:r>
              <a:rPr lang="ru-RU" dirty="0">
                <a:sym typeface="Wingdings" panose="05000000000000000000" pitchFamily="2" charset="2"/>
              </a:rPr>
              <a:t>отдаление </a:t>
            </a:r>
            <a:r>
              <a:rPr lang="en-US" dirty="0">
                <a:sym typeface="Wingdings" panose="05000000000000000000" pitchFamily="2" charset="2"/>
              </a:rPr>
              <a:t> </a:t>
            </a:r>
            <a:r>
              <a:rPr lang="ru-RU" dirty="0">
                <a:sym typeface="Wingdings" panose="05000000000000000000" pitchFamily="2" charset="2"/>
              </a:rPr>
              <a:t>отдаляться</a:t>
            </a:r>
            <a:endParaRPr lang="ru-RU" dirty="0"/>
          </a:p>
          <a:p>
            <a:endParaRPr lang="ru-RU" dirty="0"/>
          </a:p>
        </p:txBody>
      </p:sp>
    </p:spTree>
    <p:extLst>
      <p:ext uri="{BB962C8B-B14F-4D97-AF65-F5344CB8AC3E}">
        <p14:creationId xmlns:p14="http://schemas.microsoft.com/office/powerpoint/2010/main" val="31876249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100000"/>
                <a:alpha val="51000"/>
              </a:schemeClr>
            </a:gs>
            <a:gs pos="90000">
              <a:srgbClr val="FFFFCC"/>
            </a:gs>
            <a:gs pos="96000">
              <a:srgbClr val="FFFFBD"/>
            </a:gs>
            <a:gs pos="100000">
              <a:srgbClr val="FFE79B"/>
            </a:gs>
          </a:gsLst>
          <a:lin ang="5400000" scaled="1"/>
        </a:gradFill>
        <a:effectLst/>
      </p:bgPr>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D8D6D635-ED0A-4A4F-8797-61274D85B91A}"/>
              </a:ext>
            </a:extLst>
          </p:cNvPr>
          <p:cNvSpPr txBox="1"/>
          <p:nvPr/>
        </p:nvSpPr>
        <p:spPr>
          <a:xfrm>
            <a:off x="532660" y="1482573"/>
            <a:ext cx="10990556" cy="440120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rPr>
              <a:t>     Виновником конфликта "отцы и дети" являются родители. Возьмусь утверждать, хотя знаю, что многие со мною не согласятся, но в том, что так происходит, можно винить только себя самих. Только родители виноваты в том, что ребёнок их не уважает, не слушается, дерзит; в том, что старается оторваться от своих "предков".</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rPr>
              <a:t>     Чтобы аргументировать свою позицию, предлагаю вспомнить об отношении к родителям маленьких детей, т. е. тех, кто не достиг ещё десяти, даже двенадцати лет. В этом возрасте практически все дети не просто любят, они обожают своих родителей, причём независимо от того, как родители себя ведут по отношению к ним.</a:t>
            </a:r>
          </a:p>
        </p:txBody>
      </p:sp>
      <p:sp>
        <p:nvSpPr>
          <p:cNvPr id="5" name="TextBox 4">
            <a:extLst>
              <a:ext uri="{FF2B5EF4-FFF2-40B4-BE49-F238E27FC236}">
                <a16:creationId xmlns:a16="http://schemas.microsoft.com/office/drawing/2014/main" id="{EB94F506-CAD0-B650-38AC-6E1285F3DB0B}"/>
              </a:ext>
            </a:extLst>
          </p:cNvPr>
          <p:cNvSpPr txBox="1"/>
          <p:nvPr/>
        </p:nvSpPr>
        <p:spPr>
          <a:xfrm>
            <a:off x="1079230" y="413426"/>
            <a:ext cx="10033539" cy="850682"/>
          </a:xfrm>
          <a:prstGeom prst="rect">
            <a:avLst/>
          </a:prstGeom>
          <a:gradFill flip="none" rotWithShape="1">
            <a:gsLst>
              <a:gs pos="0">
                <a:srgbClr val="B7D6A1"/>
              </a:gs>
              <a:gs pos="90000">
                <a:srgbClr val="FFFFCC"/>
              </a:gs>
              <a:gs pos="96000">
                <a:srgbClr val="FFFFBD"/>
              </a:gs>
              <a:gs pos="100000">
                <a:srgbClr val="FFE79B"/>
              </a:gs>
            </a:gsLst>
            <a:lin ang="18900000" scaled="1"/>
            <a:tileRect/>
          </a:gradFill>
        </p:spPr>
        <p:txBody>
          <a:bodyPr wrap="square">
            <a:spAutoFit/>
          </a:bodyPr>
          <a:lstStyle/>
          <a:p>
            <a:pPr marL="0" marR="0" lvl="0" indent="0" algn="ctr" defTabSz="914400" rtl="0" eaLnBrk="1" fontAlgn="auto" latinLnBrk="0" hangingPunct="1">
              <a:lnSpc>
                <a:spcPct val="120000"/>
              </a:lnSpc>
              <a:spcBef>
                <a:spcPts val="1200"/>
              </a:spcBef>
              <a:spcAft>
                <a:spcPts val="1200"/>
              </a:spcAft>
              <a:buClrTx/>
              <a:buSzTx/>
              <a:buFontTx/>
              <a:buNone/>
              <a:tabLst/>
              <a:defRPr/>
            </a:pPr>
            <a:r>
              <a:rPr kumimoji="0" lang="ru-RU" sz="4400" b="0" i="0" u="none" strike="noStrike" kern="1200" cap="none" spc="0" normalizeH="0" baseline="0" noProof="0" dirty="0">
                <a:ln>
                  <a:noFill/>
                </a:ln>
                <a:solidFill>
                  <a:prstClr val="black"/>
                </a:solidFill>
                <a:effectLst/>
                <a:uLnTx/>
                <a:uFillTx/>
                <a:latin typeface="Calibri" panose="020F0502020204030204"/>
                <a:ea typeface="+mn-ea"/>
                <a:cs typeface="+mn-cs"/>
              </a:rPr>
              <a:t>«Поговорим о любви к детям»</a:t>
            </a:r>
          </a:p>
        </p:txBody>
      </p:sp>
    </p:spTree>
    <p:extLst>
      <p:ext uri="{BB962C8B-B14F-4D97-AF65-F5344CB8AC3E}">
        <p14:creationId xmlns:p14="http://schemas.microsoft.com/office/powerpoint/2010/main" val="63016295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100000"/>
                <a:alpha val="51000"/>
              </a:schemeClr>
            </a:gs>
            <a:gs pos="90000">
              <a:srgbClr val="FFFFCC"/>
            </a:gs>
            <a:gs pos="96000">
              <a:srgbClr val="FFFFBD"/>
            </a:gs>
            <a:gs pos="100000">
              <a:srgbClr val="FFE79B"/>
            </a:gs>
          </a:gsLst>
          <a:lin ang="5400000" scaled="1"/>
        </a:gradFill>
        <a:effectLst/>
      </p:bgPr>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D8D6D635-ED0A-4A4F-8797-61274D85B91A}"/>
              </a:ext>
            </a:extLst>
          </p:cNvPr>
          <p:cNvSpPr txBox="1"/>
          <p:nvPr/>
        </p:nvSpPr>
        <p:spPr>
          <a:xfrm>
            <a:off x="523351" y="1970845"/>
            <a:ext cx="10990556" cy="353943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rPr>
              <a:t>     Не будем отрицать, что порой мы бываем несправедливы к нашим детям. Они некстати пристают с вопросами, а у нас болит голова. Они капризничают и требуют внимания, а мы спешим на работу. Они бывают непоседливы и шумны, когда мы отдыхаем. У нас не хватает времени, сил или терпения. Порой нам проще крикнуть или наказать ребёнка, чем терпеливо ему что-то объяснить. Ребёнок плачет, расстраивается, но, успокоившись, тут же забывает о своей обиде. Он снова любит и верит нам.     </a:t>
            </a:r>
          </a:p>
        </p:txBody>
      </p:sp>
      <p:sp>
        <p:nvSpPr>
          <p:cNvPr id="5" name="TextBox 4">
            <a:extLst>
              <a:ext uri="{FF2B5EF4-FFF2-40B4-BE49-F238E27FC236}">
                <a16:creationId xmlns:a16="http://schemas.microsoft.com/office/drawing/2014/main" id="{67F5F84F-A17C-0232-0E92-7A3328C7F8F7}"/>
              </a:ext>
            </a:extLst>
          </p:cNvPr>
          <p:cNvSpPr txBox="1"/>
          <p:nvPr/>
        </p:nvSpPr>
        <p:spPr>
          <a:xfrm>
            <a:off x="1079230" y="413426"/>
            <a:ext cx="10033539" cy="850682"/>
          </a:xfrm>
          <a:prstGeom prst="rect">
            <a:avLst/>
          </a:prstGeom>
          <a:gradFill flip="none" rotWithShape="1">
            <a:gsLst>
              <a:gs pos="0">
                <a:srgbClr val="B7D6A1"/>
              </a:gs>
              <a:gs pos="90000">
                <a:srgbClr val="FFFFCC"/>
              </a:gs>
              <a:gs pos="96000">
                <a:srgbClr val="FFFFBD"/>
              </a:gs>
              <a:gs pos="100000">
                <a:srgbClr val="FFE79B"/>
              </a:gs>
            </a:gsLst>
            <a:lin ang="18900000" scaled="1"/>
            <a:tileRect/>
          </a:gradFill>
        </p:spPr>
        <p:txBody>
          <a:bodyPr wrap="square">
            <a:spAutoFit/>
          </a:bodyPr>
          <a:lstStyle/>
          <a:p>
            <a:pPr marL="0" marR="0" lvl="0" indent="0" algn="ctr" defTabSz="914400" rtl="0" eaLnBrk="1" fontAlgn="auto" latinLnBrk="0" hangingPunct="1">
              <a:lnSpc>
                <a:spcPct val="120000"/>
              </a:lnSpc>
              <a:spcBef>
                <a:spcPts val="1200"/>
              </a:spcBef>
              <a:spcAft>
                <a:spcPts val="1200"/>
              </a:spcAft>
              <a:buClrTx/>
              <a:buSzTx/>
              <a:buFontTx/>
              <a:buNone/>
              <a:tabLst/>
              <a:defRPr/>
            </a:pPr>
            <a:r>
              <a:rPr kumimoji="0" lang="ru-RU" sz="4400" b="0" i="0" u="none" strike="noStrike" kern="1200" cap="none" spc="0" normalizeH="0" baseline="0" noProof="0" dirty="0">
                <a:ln>
                  <a:noFill/>
                </a:ln>
                <a:solidFill>
                  <a:prstClr val="black"/>
                </a:solidFill>
                <a:effectLst/>
                <a:uLnTx/>
                <a:uFillTx/>
                <a:latin typeface="Calibri" panose="020F0502020204030204"/>
                <a:ea typeface="+mn-ea"/>
                <a:cs typeface="+mn-cs"/>
              </a:rPr>
              <a:t>«Поговорим о любви к детям»</a:t>
            </a:r>
          </a:p>
        </p:txBody>
      </p:sp>
    </p:spTree>
    <p:extLst>
      <p:ext uri="{BB962C8B-B14F-4D97-AF65-F5344CB8AC3E}">
        <p14:creationId xmlns:p14="http://schemas.microsoft.com/office/powerpoint/2010/main" val="246177538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A22EC5F-692D-A343-264E-98CB0300D97E}"/>
              </a:ext>
            </a:extLst>
          </p:cNvPr>
          <p:cNvSpPr txBox="1"/>
          <p:nvPr/>
        </p:nvSpPr>
        <p:spPr>
          <a:xfrm>
            <a:off x="2052320" y="1213396"/>
            <a:ext cx="6614160" cy="116955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srgbClr val="00B050"/>
                </a:solidFill>
                <a:effectLst/>
                <a:uLnTx/>
                <a:uFillTx/>
                <a:latin typeface="Calibri" panose="020F0502020204030204"/>
                <a:ea typeface="+mn-ea"/>
                <a:cs typeface="+mn-cs"/>
              </a:rPr>
              <a:t>Они некстати пристают с вопросами</a:t>
            </a: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28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а</a:t>
            </a: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1800" b="0" i="0" u="none" strike="noStrike" kern="1200" cap="none" spc="0" normalizeH="0" baseline="0" noProof="0" dirty="0">
                <a:ln>
                  <a:noFill/>
                </a:ln>
                <a:solidFill>
                  <a:srgbClr val="FF0000"/>
                </a:solidFill>
                <a:effectLst/>
                <a:uLnTx/>
                <a:uFillTx/>
                <a:latin typeface="Calibri" panose="020F0502020204030204"/>
                <a:ea typeface="+mn-ea"/>
                <a:cs typeface="+mn-cs"/>
              </a:rPr>
              <a:t>у нас болит голова</a:t>
            </a: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Они капризничают и требуют внимания, а мы спешим на работу.</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Они бывают непоседливы и шумны, </a:t>
            </a:r>
            <a:r>
              <a:rPr kumimoji="0" lang="ru-RU" sz="2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когда</a:t>
            </a: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мы отдыхаем.</a:t>
            </a:r>
          </a:p>
        </p:txBody>
      </p:sp>
      <p:sp>
        <p:nvSpPr>
          <p:cNvPr id="4" name="TextBox 3">
            <a:extLst>
              <a:ext uri="{FF2B5EF4-FFF2-40B4-BE49-F238E27FC236}">
                <a16:creationId xmlns:a16="http://schemas.microsoft.com/office/drawing/2014/main" id="{C6DD8EDE-BB6F-49EC-BE83-2FF85A42CA42}"/>
              </a:ext>
            </a:extLst>
          </p:cNvPr>
          <p:cNvSpPr txBox="1"/>
          <p:nvPr/>
        </p:nvSpPr>
        <p:spPr>
          <a:xfrm>
            <a:off x="548640" y="2286000"/>
            <a:ext cx="11369040" cy="258532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Что не нравится родителям? Когда родителей раздражает поведение детей?</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когда …., а ….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sng" strike="noStrike" kern="1200" cap="none" spc="0" normalizeH="0" baseline="0" noProof="0" dirty="0">
                <a:ln>
                  <a:noFill/>
                </a:ln>
                <a:solidFill>
                  <a:prstClr val="black"/>
                </a:solidFill>
                <a:effectLst/>
                <a:uLnTx/>
                <a:uFillTx/>
                <a:latin typeface="Calibri" panose="020F0502020204030204"/>
                <a:ea typeface="+mn-ea"/>
                <a:cs typeface="+mn-cs"/>
              </a:rPr>
              <a:t>Родителям</a:t>
            </a: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не нравится, </a:t>
            </a:r>
            <a:r>
              <a:rPr kumimoji="0" lang="ru-RU" sz="18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когда</a:t>
            </a: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1800" b="0" i="0" u="sng" strike="noStrike" kern="1200" cap="none" spc="0" normalizeH="0" baseline="0" noProof="0" dirty="0">
                <a:ln>
                  <a:noFill/>
                </a:ln>
                <a:solidFill>
                  <a:srgbClr val="00B050"/>
                </a:solidFill>
                <a:effectLst/>
                <a:uLnTx/>
                <a:uFillTx/>
                <a:latin typeface="Calibri" panose="020F0502020204030204"/>
                <a:ea typeface="+mn-ea"/>
                <a:cs typeface="+mn-cs"/>
              </a:rPr>
              <a:t>дети</a:t>
            </a:r>
            <a:r>
              <a:rPr kumimoji="0" lang="ru-RU" sz="1800" b="0" i="0" u="none" strike="noStrike" kern="1200" cap="none" spc="0" normalizeH="0" baseline="0" noProof="0" dirty="0">
                <a:ln>
                  <a:noFill/>
                </a:ln>
                <a:solidFill>
                  <a:srgbClr val="00B050"/>
                </a:solidFill>
                <a:effectLst/>
                <a:uLnTx/>
                <a:uFillTx/>
                <a:latin typeface="Calibri" panose="020F0502020204030204"/>
                <a:ea typeface="+mn-ea"/>
                <a:cs typeface="+mn-cs"/>
              </a:rPr>
              <a:t> некстати пристают с вопросами</a:t>
            </a:r>
            <a:r>
              <a:rPr kumimoji="0" lang="ru-RU" sz="18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 а</a:t>
            </a: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1800" b="0" i="0" u="none" strike="noStrike" kern="1200" cap="none" spc="0" normalizeH="0" baseline="0" noProof="0" dirty="0">
                <a:ln>
                  <a:noFill/>
                </a:ln>
                <a:solidFill>
                  <a:srgbClr val="FF0000"/>
                </a:solidFill>
                <a:effectLst/>
                <a:uLnTx/>
                <a:uFillTx/>
                <a:latin typeface="Calibri" panose="020F0502020204030204"/>
                <a:ea typeface="+mn-ea"/>
                <a:cs typeface="+mn-cs"/>
              </a:rPr>
              <a:t>у них (</a:t>
            </a:r>
            <a:r>
              <a:rPr kumimoji="0" lang="ru-RU" sz="1800" b="0" i="0" u="sng" strike="noStrike" kern="1200" cap="none" spc="0" normalizeH="0" baseline="0" noProof="0" dirty="0">
                <a:ln>
                  <a:noFill/>
                </a:ln>
                <a:solidFill>
                  <a:srgbClr val="FF0000"/>
                </a:solidFill>
                <a:effectLst/>
                <a:uLnTx/>
                <a:uFillTx/>
                <a:latin typeface="Calibri" panose="020F0502020204030204"/>
                <a:ea typeface="+mn-ea"/>
                <a:cs typeface="+mn-cs"/>
              </a:rPr>
              <a:t>у родителей</a:t>
            </a:r>
            <a:r>
              <a:rPr kumimoji="0" lang="ru-RU" sz="1800" b="0" i="0" u="none" strike="noStrike" kern="1200" cap="none" spc="0" normalizeH="0" baseline="0" noProof="0" dirty="0">
                <a:ln>
                  <a:noFill/>
                </a:ln>
                <a:solidFill>
                  <a:srgbClr val="FF0000"/>
                </a:solidFill>
                <a:effectLst/>
                <a:uLnTx/>
                <a:uFillTx/>
                <a:latin typeface="Calibri" panose="020F0502020204030204"/>
                <a:ea typeface="+mn-ea"/>
                <a:cs typeface="+mn-cs"/>
              </a:rPr>
              <a:t>) болит голова</a:t>
            </a: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Родителям не нравится, </a:t>
            </a:r>
            <a:r>
              <a:rPr kumimoji="0" lang="ru-RU" sz="18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когда</a:t>
            </a: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1800" b="0" i="0" u="none" strike="noStrike" kern="1200" cap="none" spc="0" normalizeH="0" baseline="0" noProof="0" dirty="0">
                <a:ln>
                  <a:noFill/>
                </a:ln>
                <a:solidFill>
                  <a:srgbClr val="FF0000"/>
                </a:solidFill>
                <a:effectLst/>
                <a:uLnTx/>
                <a:uFillTx/>
                <a:latin typeface="Calibri" panose="020F0502020204030204"/>
                <a:ea typeface="+mn-ea"/>
                <a:cs typeface="+mn-cs"/>
              </a:rPr>
              <a:t>у них болит голова</a:t>
            </a: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18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а</a:t>
            </a: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1800" b="0" i="0" u="none" strike="noStrike" kern="1200" cap="none" spc="0" normalizeH="0" baseline="0" noProof="0" dirty="0">
                <a:ln>
                  <a:noFill/>
                </a:ln>
                <a:solidFill>
                  <a:srgbClr val="00B050"/>
                </a:solidFill>
                <a:effectLst/>
                <a:uLnTx/>
                <a:uFillTx/>
                <a:latin typeface="Calibri" panose="020F0502020204030204"/>
                <a:ea typeface="+mn-ea"/>
                <a:cs typeface="+mn-cs"/>
              </a:rPr>
              <a:t>дети некстати пристают с вопросами</a:t>
            </a: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5773838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100000"/>
                <a:alpha val="51000"/>
              </a:schemeClr>
            </a:gs>
            <a:gs pos="90000">
              <a:srgbClr val="FFFFCC"/>
            </a:gs>
            <a:gs pos="96000">
              <a:srgbClr val="FFFFBD"/>
            </a:gs>
            <a:gs pos="100000">
              <a:srgbClr val="FFE79B"/>
            </a:gs>
          </a:gsLst>
          <a:lin ang="5400000" scaled="1"/>
        </a:gradFill>
        <a:effectLst/>
      </p:bgPr>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D8D6D635-ED0A-4A4F-8797-61274D85B91A}"/>
              </a:ext>
            </a:extLst>
          </p:cNvPr>
          <p:cNvSpPr txBox="1"/>
          <p:nvPr/>
        </p:nvSpPr>
        <p:spPr>
          <a:xfrm>
            <a:off x="600722" y="2059621"/>
            <a:ext cx="10990556" cy="3108543"/>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rPr>
              <a:t>     Известны куда более ужасные случаи, когда мать-алкоголичка не заботится о своём ребёнке, бьёт его, не кормит, а он рыдает, когда его пытаются забрать у матери и отдать в детский дом. Ребёнку нужна любая мама. Она кажется ему самой лучшей и любимой. Вспомните горячие споры между детьми, стоит задеть тему, чья мама лучше. Маленькие дети любят нас. Любят просто так. Любят потому, что мы их родители.</a:t>
            </a:r>
          </a:p>
        </p:txBody>
      </p:sp>
      <p:sp>
        <p:nvSpPr>
          <p:cNvPr id="3" name="TextBox 2">
            <a:extLst>
              <a:ext uri="{FF2B5EF4-FFF2-40B4-BE49-F238E27FC236}">
                <a16:creationId xmlns:a16="http://schemas.microsoft.com/office/drawing/2014/main" id="{81DBECEF-3FDC-717F-2F5A-0F68CBBD9233}"/>
              </a:ext>
            </a:extLst>
          </p:cNvPr>
          <p:cNvSpPr txBox="1"/>
          <p:nvPr/>
        </p:nvSpPr>
        <p:spPr>
          <a:xfrm>
            <a:off x="1079230" y="413426"/>
            <a:ext cx="10033539" cy="850682"/>
          </a:xfrm>
          <a:prstGeom prst="rect">
            <a:avLst/>
          </a:prstGeom>
          <a:gradFill flip="none" rotWithShape="1">
            <a:gsLst>
              <a:gs pos="0">
                <a:srgbClr val="B7D6A1"/>
              </a:gs>
              <a:gs pos="90000">
                <a:srgbClr val="FFFFCC"/>
              </a:gs>
              <a:gs pos="96000">
                <a:srgbClr val="FFFFBD"/>
              </a:gs>
              <a:gs pos="100000">
                <a:srgbClr val="FFE79B"/>
              </a:gs>
            </a:gsLst>
            <a:lin ang="18900000" scaled="1"/>
            <a:tileRect/>
          </a:gradFill>
        </p:spPr>
        <p:txBody>
          <a:bodyPr wrap="square">
            <a:spAutoFit/>
          </a:bodyPr>
          <a:lstStyle/>
          <a:p>
            <a:pPr marL="0" marR="0" lvl="0" indent="0" algn="ctr" defTabSz="914400" rtl="0" eaLnBrk="1" fontAlgn="auto" latinLnBrk="0" hangingPunct="1">
              <a:lnSpc>
                <a:spcPct val="120000"/>
              </a:lnSpc>
              <a:spcBef>
                <a:spcPts val="1200"/>
              </a:spcBef>
              <a:spcAft>
                <a:spcPts val="1200"/>
              </a:spcAft>
              <a:buClrTx/>
              <a:buSzTx/>
              <a:buFontTx/>
              <a:buNone/>
              <a:tabLst/>
              <a:defRPr/>
            </a:pPr>
            <a:r>
              <a:rPr kumimoji="0" lang="ru-RU" sz="4400" b="0" i="0" u="none" strike="noStrike" kern="1200" cap="none" spc="0" normalizeH="0" baseline="0" noProof="0" dirty="0">
                <a:ln>
                  <a:noFill/>
                </a:ln>
                <a:solidFill>
                  <a:prstClr val="black"/>
                </a:solidFill>
                <a:effectLst/>
                <a:uLnTx/>
                <a:uFillTx/>
                <a:latin typeface="Calibri" panose="020F0502020204030204"/>
                <a:ea typeface="+mn-ea"/>
                <a:cs typeface="+mn-cs"/>
              </a:rPr>
              <a:t>«Поговорим о любви к детям»</a:t>
            </a:r>
          </a:p>
        </p:txBody>
      </p:sp>
    </p:spTree>
    <p:extLst>
      <p:ext uri="{BB962C8B-B14F-4D97-AF65-F5344CB8AC3E}">
        <p14:creationId xmlns:p14="http://schemas.microsoft.com/office/powerpoint/2010/main" val="335999127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100000"/>
                <a:alpha val="51000"/>
              </a:schemeClr>
            </a:gs>
            <a:gs pos="90000">
              <a:srgbClr val="FFFFCC"/>
            </a:gs>
            <a:gs pos="96000">
              <a:srgbClr val="FFFFBD"/>
            </a:gs>
            <a:gs pos="100000">
              <a:srgbClr val="FFE79B"/>
            </a:gs>
          </a:gsLst>
          <a:lin ang="5400000" scaled="1"/>
        </a:gradFill>
        <a:effectLst/>
      </p:bgPr>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D8D6D635-ED0A-4A4F-8797-61274D85B91A}"/>
              </a:ext>
            </a:extLst>
          </p:cNvPr>
          <p:cNvSpPr txBox="1"/>
          <p:nvPr/>
        </p:nvSpPr>
        <p:spPr>
          <a:xfrm>
            <a:off x="665825" y="2512383"/>
            <a:ext cx="10990556" cy="267765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rPr>
              <a:t>     Почему так происходит? Да потому, что маленькие дети ещё не видят той несправедливости, которая совершается в момент наших срывов. В этом возрасте их любовь к нам непоколебима. Но наступает время, когда ребёнок начинает задумываться над тем, что родители поступили с ним несправедливо. В этот период и наступает первый стресс, первая трещина в отношениях между родителями и детьми.</a:t>
            </a:r>
          </a:p>
        </p:txBody>
      </p:sp>
      <p:sp>
        <p:nvSpPr>
          <p:cNvPr id="3" name="TextBox 2">
            <a:extLst>
              <a:ext uri="{FF2B5EF4-FFF2-40B4-BE49-F238E27FC236}">
                <a16:creationId xmlns:a16="http://schemas.microsoft.com/office/drawing/2014/main" id="{02D6E349-93B9-777F-F727-016B6113F5D1}"/>
              </a:ext>
            </a:extLst>
          </p:cNvPr>
          <p:cNvSpPr txBox="1"/>
          <p:nvPr/>
        </p:nvSpPr>
        <p:spPr>
          <a:xfrm>
            <a:off x="1079230" y="413426"/>
            <a:ext cx="10033539" cy="850682"/>
          </a:xfrm>
          <a:prstGeom prst="rect">
            <a:avLst/>
          </a:prstGeom>
          <a:gradFill flip="none" rotWithShape="1">
            <a:gsLst>
              <a:gs pos="0">
                <a:srgbClr val="B7D6A1"/>
              </a:gs>
              <a:gs pos="90000">
                <a:srgbClr val="FFFFCC"/>
              </a:gs>
              <a:gs pos="96000">
                <a:srgbClr val="FFFFBD"/>
              </a:gs>
              <a:gs pos="100000">
                <a:srgbClr val="FFE79B"/>
              </a:gs>
            </a:gsLst>
            <a:lin ang="18900000" scaled="1"/>
            <a:tileRect/>
          </a:gradFill>
        </p:spPr>
        <p:txBody>
          <a:bodyPr wrap="square">
            <a:spAutoFit/>
          </a:bodyPr>
          <a:lstStyle/>
          <a:p>
            <a:pPr marL="0" marR="0" lvl="0" indent="0" algn="ctr" defTabSz="914400" rtl="0" eaLnBrk="1" fontAlgn="auto" latinLnBrk="0" hangingPunct="1">
              <a:lnSpc>
                <a:spcPct val="120000"/>
              </a:lnSpc>
              <a:spcBef>
                <a:spcPts val="1200"/>
              </a:spcBef>
              <a:spcAft>
                <a:spcPts val="1200"/>
              </a:spcAft>
              <a:buClrTx/>
              <a:buSzTx/>
              <a:buFontTx/>
              <a:buNone/>
              <a:tabLst/>
              <a:defRPr/>
            </a:pPr>
            <a:r>
              <a:rPr kumimoji="0" lang="ru-RU" sz="4400" b="0" i="0" u="none" strike="noStrike" kern="1200" cap="none" spc="0" normalizeH="0" baseline="0" noProof="0" dirty="0">
                <a:ln>
                  <a:noFill/>
                </a:ln>
                <a:solidFill>
                  <a:prstClr val="black"/>
                </a:solidFill>
                <a:effectLst/>
                <a:uLnTx/>
                <a:uFillTx/>
                <a:latin typeface="Calibri" panose="020F0502020204030204"/>
                <a:ea typeface="+mn-ea"/>
                <a:cs typeface="+mn-cs"/>
              </a:rPr>
              <a:t>«Поговорим о любви к детям»</a:t>
            </a:r>
          </a:p>
        </p:txBody>
      </p:sp>
    </p:spTree>
    <p:extLst>
      <p:ext uri="{BB962C8B-B14F-4D97-AF65-F5344CB8AC3E}">
        <p14:creationId xmlns:p14="http://schemas.microsoft.com/office/powerpoint/2010/main" val="96132104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A3B3EA4-44AD-7CE6-448F-F330A67BBB89}"/>
              </a:ext>
            </a:extLst>
          </p:cNvPr>
          <p:cNvSpPr>
            <a:spLocks noGrp="1"/>
          </p:cNvSpPr>
          <p:nvPr>
            <p:ph type="title"/>
          </p:nvPr>
        </p:nvSpPr>
        <p:spPr/>
        <p:txBody>
          <a:bodyPr/>
          <a:lstStyle/>
          <a:p>
            <a:r>
              <a:rPr lang="ru-RU" dirty="0"/>
              <a:t>Справедливость и несправедливость.</a:t>
            </a:r>
          </a:p>
        </p:txBody>
      </p:sp>
      <p:sp>
        <p:nvSpPr>
          <p:cNvPr id="3" name="Текст 2">
            <a:extLst>
              <a:ext uri="{FF2B5EF4-FFF2-40B4-BE49-F238E27FC236}">
                <a16:creationId xmlns:a16="http://schemas.microsoft.com/office/drawing/2014/main" id="{AF74A6F8-66CA-81CD-B8F4-9FBA390442AB}"/>
              </a:ext>
            </a:extLst>
          </p:cNvPr>
          <p:cNvSpPr>
            <a:spLocks noGrp="1"/>
          </p:cNvSpPr>
          <p:nvPr>
            <p:ph type="body" idx="1"/>
          </p:nvPr>
        </p:nvSpPr>
        <p:spPr/>
        <p:txBody>
          <a:bodyPr/>
          <a:lstStyle/>
          <a:p>
            <a:r>
              <a:rPr lang="ru-RU" dirty="0"/>
              <a:t>Что это такое?</a:t>
            </a:r>
          </a:p>
        </p:txBody>
      </p:sp>
    </p:spTree>
    <p:extLst>
      <p:ext uri="{BB962C8B-B14F-4D97-AF65-F5344CB8AC3E}">
        <p14:creationId xmlns:p14="http://schemas.microsoft.com/office/powerpoint/2010/main" val="23579778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100000"/>
                <a:alpha val="51000"/>
              </a:schemeClr>
            </a:gs>
            <a:gs pos="90000">
              <a:srgbClr val="FFFFCC"/>
            </a:gs>
            <a:gs pos="96000">
              <a:srgbClr val="FFFFBD"/>
            </a:gs>
            <a:gs pos="100000">
              <a:srgbClr val="FFE79B"/>
            </a:gs>
          </a:gsLst>
          <a:lin ang="5400000" scaled="1"/>
        </a:gradFill>
        <a:effectLst/>
      </p:bgPr>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D8D6D635-ED0A-4A4F-8797-61274D85B91A}"/>
              </a:ext>
            </a:extLst>
          </p:cNvPr>
          <p:cNvSpPr txBox="1"/>
          <p:nvPr/>
        </p:nvSpPr>
        <p:spPr>
          <a:xfrm>
            <a:off x="600721" y="1482573"/>
            <a:ext cx="11215457" cy="449353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600" b="0" i="0" u="none" strike="noStrike" kern="1200" cap="none" spc="0" normalizeH="0" baseline="0" noProof="0" dirty="0">
                <a:ln>
                  <a:noFill/>
                </a:ln>
                <a:solidFill>
                  <a:prstClr val="black"/>
                </a:solidFill>
                <a:effectLst/>
                <a:uLnTx/>
                <a:uFillTx/>
                <a:latin typeface="Calibri" panose="020F0502020204030204"/>
                <a:ea typeface="+mn-ea"/>
                <a:cs typeface="+mn-cs"/>
              </a:rPr>
              <a:t>     Следует обратить внимание на два момента в отношениях родителей и детей, из-за которых мы становимся уже не самыми лучшими и самыми необходимыми для них. Первый — это наше повседневное неуважительное отношение к детям. Мы привыкли к тому, что они обязаны нас слушаться. Для этого достаточно сделать им замечание, а если это не поможет, то повысить голос или наказать. Когда ребёнок был маленьким, этого было достаточно — мы прикрикнули на малыша, мешавшего смотреть интересную передачу, он всплакнул, а потом успокоился и тут же забыл об обиде. Сейчас, когда ему четырнадцать, всё не так просто. Он не понимает, почему к нему не могут сейчас прийти друзья. Или почему он не может сидеть за компьютером до часу ночи. Конечно, в этой ситуации окрик уже не действует. </a:t>
            </a:r>
          </a:p>
        </p:txBody>
      </p:sp>
      <p:sp>
        <p:nvSpPr>
          <p:cNvPr id="5" name="TextBox 4">
            <a:extLst>
              <a:ext uri="{FF2B5EF4-FFF2-40B4-BE49-F238E27FC236}">
                <a16:creationId xmlns:a16="http://schemas.microsoft.com/office/drawing/2014/main" id="{29F617C3-065B-8ADC-D73B-8A1F49DB7A22}"/>
              </a:ext>
            </a:extLst>
          </p:cNvPr>
          <p:cNvSpPr txBox="1"/>
          <p:nvPr/>
        </p:nvSpPr>
        <p:spPr>
          <a:xfrm>
            <a:off x="1079230" y="413426"/>
            <a:ext cx="10033539" cy="850682"/>
          </a:xfrm>
          <a:prstGeom prst="rect">
            <a:avLst/>
          </a:prstGeom>
          <a:gradFill flip="none" rotWithShape="1">
            <a:gsLst>
              <a:gs pos="0">
                <a:srgbClr val="B7D6A1"/>
              </a:gs>
              <a:gs pos="90000">
                <a:srgbClr val="FFFFCC"/>
              </a:gs>
              <a:gs pos="96000">
                <a:srgbClr val="FFFFBD"/>
              </a:gs>
              <a:gs pos="100000">
                <a:srgbClr val="FFE79B"/>
              </a:gs>
            </a:gsLst>
            <a:lin ang="18900000" scaled="1"/>
            <a:tileRect/>
          </a:gradFill>
        </p:spPr>
        <p:txBody>
          <a:bodyPr wrap="square">
            <a:spAutoFit/>
          </a:bodyPr>
          <a:lstStyle/>
          <a:p>
            <a:pPr marL="0" marR="0" lvl="0" indent="0" algn="ctr" defTabSz="914400" rtl="0" eaLnBrk="1" fontAlgn="auto" latinLnBrk="0" hangingPunct="1">
              <a:lnSpc>
                <a:spcPct val="120000"/>
              </a:lnSpc>
              <a:spcBef>
                <a:spcPts val="1200"/>
              </a:spcBef>
              <a:spcAft>
                <a:spcPts val="1200"/>
              </a:spcAft>
              <a:buClrTx/>
              <a:buSzTx/>
              <a:buFontTx/>
              <a:buNone/>
              <a:tabLst/>
              <a:defRPr/>
            </a:pPr>
            <a:r>
              <a:rPr kumimoji="0" lang="ru-RU" sz="4400" b="0" i="0" u="none" strike="noStrike" kern="1200" cap="none" spc="0" normalizeH="0" baseline="0" noProof="0" dirty="0">
                <a:ln>
                  <a:noFill/>
                </a:ln>
                <a:solidFill>
                  <a:prstClr val="black"/>
                </a:solidFill>
                <a:effectLst/>
                <a:uLnTx/>
                <a:uFillTx/>
                <a:latin typeface="Calibri" panose="020F0502020204030204"/>
                <a:ea typeface="+mn-ea"/>
                <a:cs typeface="+mn-cs"/>
              </a:rPr>
              <a:t>«Поговорим о любви к детям»</a:t>
            </a:r>
          </a:p>
        </p:txBody>
      </p:sp>
    </p:spTree>
    <p:extLst>
      <p:ext uri="{BB962C8B-B14F-4D97-AF65-F5344CB8AC3E}">
        <p14:creationId xmlns:p14="http://schemas.microsoft.com/office/powerpoint/2010/main" val="414653876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100000"/>
                <a:alpha val="51000"/>
              </a:schemeClr>
            </a:gs>
            <a:gs pos="90000">
              <a:srgbClr val="FFFFCC"/>
            </a:gs>
            <a:gs pos="96000">
              <a:srgbClr val="FFFFBD"/>
            </a:gs>
            <a:gs pos="100000">
              <a:srgbClr val="FFE79B"/>
            </a:gs>
          </a:gsLst>
          <a:lin ang="5400000" scaled="1"/>
        </a:gradFill>
        <a:effectLst/>
      </p:bgPr>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D8D6D635-ED0A-4A4F-8797-61274D85B91A}"/>
              </a:ext>
            </a:extLst>
          </p:cNvPr>
          <p:cNvSpPr txBox="1"/>
          <p:nvPr/>
        </p:nvSpPr>
        <p:spPr>
          <a:xfrm>
            <a:off x="600722" y="1603432"/>
            <a:ext cx="10990556" cy="483209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rPr>
              <a:t>     Но мы продолжаем вести себя так же, как и раньше — он же ребёнок! И вообще, я устал(а) на работе, кручусь как белка в колесе и всё ради него же! Пусть сидит тихо в своей комнате и радуется, что у него есть и отдельная комната, и компьютер. А он неблагодарный чего-то требует, да ещё дуется... Такие мелкие и крупные происшествия происходят в семье ежедневно. Мы их практически не замечаем. У детей же они накапливаются в подсознании, словно снежный ком. Конфликт разрастается и может привести к очень тяжёлым последствиям. А мы даже не задумываемся об этом. Мы же любим своего ребёнка! Он накормлен, одет, получает всё, что нужно для жизни.</a:t>
            </a:r>
          </a:p>
        </p:txBody>
      </p:sp>
      <p:sp>
        <p:nvSpPr>
          <p:cNvPr id="5" name="TextBox 4">
            <a:extLst>
              <a:ext uri="{FF2B5EF4-FFF2-40B4-BE49-F238E27FC236}">
                <a16:creationId xmlns:a16="http://schemas.microsoft.com/office/drawing/2014/main" id="{72725C6D-B630-0E99-8632-2DB67DA7D9BB}"/>
              </a:ext>
            </a:extLst>
          </p:cNvPr>
          <p:cNvSpPr txBox="1"/>
          <p:nvPr/>
        </p:nvSpPr>
        <p:spPr>
          <a:xfrm>
            <a:off x="1079230" y="413426"/>
            <a:ext cx="10033539" cy="850682"/>
          </a:xfrm>
          <a:prstGeom prst="rect">
            <a:avLst/>
          </a:prstGeom>
          <a:gradFill flip="none" rotWithShape="1">
            <a:gsLst>
              <a:gs pos="0">
                <a:srgbClr val="B7D6A1"/>
              </a:gs>
              <a:gs pos="90000">
                <a:srgbClr val="FFFFCC"/>
              </a:gs>
              <a:gs pos="96000">
                <a:srgbClr val="FFFFBD"/>
              </a:gs>
              <a:gs pos="100000">
                <a:srgbClr val="FFE79B"/>
              </a:gs>
            </a:gsLst>
            <a:lin ang="18900000" scaled="1"/>
            <a:tileRect/>
          </a:gradFill>
        </p:spPr>
        <p:txBody>
          <a:bodyPr wrap="square">
            <a:spAutoFit/>
          </a:bodyPr>
          <a:lstStyle/>
          <a:p>
            <a:pPr marL="0" marR="0" lvl="0" indent="0" algn="ctr" defTabSz="914400" rtl="0" eaLnBrk="1" fontAlgn="auto" latinLnBrk="0" hangingPunct="1">
              <a:lnSpc>
                <a:spcPct val="120000"/>
              </a:lnSpc>
              <a:spcBef>
                <a:spcPts val="1200"/>
              </a:spcBef>
              <a:spcAft>
                <a:spcPts val="1200"/>
              </a:spcAft>
              <a:buClrTx/>
              <a:buSzTx/>
              <a:buFontTx/>
              <a:buNone/>
              <a:tabLst/>
              <a:defRPr/>
            </a:pPr>
            <a:r>
              <a:rPr kumimoji="0" lang="ru-RU" sz="4400" b="0" i="0" u="none" strike="noStrike" kern="1200" cap="none" spc="0" normalizeH="0" baseline="0" noProof="0" dirty="0">
                <a:ln>
                  <a:noFill/>
                </a:ln>
                <a:solidFill>
                  <a:prstClr val="black"/>
                </a:solidFill>
                <a:effectLst/>
                <a:uLnTx/>
                <a:uFillTx/>
                <a:latin typeface="Calibri" panose="020F0502020204030204"/>
                <a:ea typeface="+mn-ea"/>
                <a:cs typeface="+mn-cs"/>
              </a:rPr>
              <a:t>«Поговорим о любви к детям»</a:t>
            </a:r>
          </a:p>
        </p:txBody>
      </p:sp>
    </p:spTree>
    <p:extLst>
      <p:ext uri="{BB962C8B-B14F-4D97-AF65-F5344CB8AC3E}">
        <p14:creationId xmlns:p14="http://schemas.microsoft.com/office/powerpoint/2010/main" val="334438233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100000"/>
                <a:alpha val="51000"/>
              </a:schemeClr>
            </a:gs>
            <a:gs pos="90000">
              <a:srgbClr val="FFFFCC"/>
            </a:gs>
            <a:gs pos="96000">
              <a:srgbClr val="FFFFBD"/>
            </a:gs>
            <a:gs pos="100000">
              <a:srgbClr val="FFE79B"/>
            </a:gs>
          </a:gsLst>
          <a:lin ang="5400000" scaled="1"/>
        </a:gradFill>
        <a:effectLst/>
      </p:bgPr>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D8D6D635-ED0A-4A4F-8797-61274D85B91A}"/>
              </a:ext>
            </a:extLst>
          </p:cNvPr>
          <p:cNvSpPr txBox="1"/>
          <p:nvPr/>
        </p:nvSpPr>
        <p:spPr>
          <a:xfrm>
            <a:off x="600722" y="1603432"/>
            <a:ext cx="10990556" cy="452431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К этим же ежедневным «непониманиям» относятся всяческие запреты. Как часто мы запрещаем — не пойдёшь в гости так поздно, нельзя на концерт, потому что там опасно, не поедешь в горы, можешь разбиться и т. д. С одной стороны, мы оберегаем своего ребёнка, желая ему добра. Но, с другой стороны</a:t>
            </a:r>
            <a:r>
              <a:rPr kumimoji="0" lang="ru-RU" sz="2400" b="0" i="0" u="none" strike="noStrike" kern="1200" cap="none" spc="0" normalizeH="0" baseline="0" noProof="0">
                <a:ln>
                  <a:noFill/>
                </a:ln>
                <a:solidFill>
                  <a:prstClr val="black"/>
                </a:solidFill>
                <a:effectLst/>
                <a:uLnTx/>
                <a:uFillTx/>
                <a:latin typeface="Calibri" panose="020F0502020204030204"/>
                <a:ea typeface="+mn-ea"/>
                <a:cs typeface="+mn-cs"/>
              </a:rPr>
              <a:t>, заботимся-то </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мы прежде всего о себе, о своём спокойствии. Вспомните себя, как вам в пятнадцать лет хотелось потанцевать! Как вам хотелось пойти в поход! Сколько приносит всё это радости! Когда всё это делать, если не сейчас?! Да, безопаснее сидеть дома. Только выход ли это?! Ребёнок страдает от того, что его во всём ограничивают. Увы, взаимопонимания в ваши отношения с ребёнком такая методика не прибавит. Более того, нередки случаи, когда дети, которых держали в строгости, стараются как можно скорее вырваться из-под родительского крыла на волю. А при этом, как известно, они могут натворить немало бед...</a:t>
            </a:r>
          </a:p>
        </p:txBody>
      </p:sp>
      <p:sp>
        <p:nvSpPr>
          <p:cNvPr id="5" name="TextBox 4">
            <a:extLst>
              <a:ext uri="{FF2B5EF4-FFF2-40B4-BE49-F238E27FC236}">
                <a16:creationId xmlns:a16="http://schemas.microsoft.com/office/drawing/2014/main" id="{3F038775-0907-2ABB-2F6D-6453EC1006BF}"/>
              </a:ext>
            </a:extLst>
          </p:cNvPr>
          <p:cNvSpPr txBox="1"/>
          <p:nvPr/>
        </p:nvSpPr>
        <p:spPr>
          <a:xfrm>
            <a:off x="1079230" y="413426"/>
            <a:ext cx="10033539" cy="850682"/>
          </a:xfrm>
          <a:prstGeom prst="rect">
            <a:avLst/>
          </a:prstGeom>
          <a:gradFill flip="none" rotWithShape="1">
            <a:gsLst>
              <a:gs pos="0">
                <a:srgbClr val="B7D6A1"/>
              </a:gs>
              <a:gs pos="90000">
                <a:srgbClr val="FFFFCC"/>
              </a:gs>
              <a:gs pos="96000">
                <a:srgbClr val="FFFFBD"/>
              </a:gs>
              <a:gs pos="100000">
                <a:srgbClr val="FFE79B"/>
              </a:gs>
            </a:gsLst>
            <a:lin ang="18900000" scaled="1"/>
            <a:tileRect/>
          </a:gradFill>
        </p:spPr>
        <p:txBody>
          <a:bodyPr wrap="square">
            <a:spAutoFit/>
          </a:bodyPr>
          <a:lstStyle/>
          <a:p>
            <a:pPr marL="0" marR="0" lvl="0" indent="0" algn="ctr" defTabSz="914400" rtl="0" eaLnBrk="1" fontAlgn="auto" latinLnBrk="0" hangingPunct="1">
              <a:lnSpc>
                <a:spcPct val="120000"/>
              </a:lnSpc>
              <a:spcBef>
                <a:spcPts val="1200"/>
              </a:spcBef>
              <a:spcAft>
                <a:spcPts val="1200"/>
              </a:spcAft>
              <a:buClrTx/>
              <a:buSzTx/>
              <a:buFontTx/>
              <a:buNone/>
              <a:tabLst/>
              <a:defRPr/>
            </a:pPr>
            <a:r>
              <a:rPr kumimoji="0" lang="ru-RU" sz="4400" b="0" i="0" u="none" strike="noStrike" kern="1200" cap="none" spc="0" normalizeH="0" baseline="0" noProof="0" dirty="0">
                <a:ln>
                  <a:noFill/>
                </a:ln>
                <a:solidFill>
                  <a:prstClr val="black"/>
                </a:solidFill>
                <a:effectLst/>
                <a:uLnTx/>
                <a:uFillTx/>
                <a:latin typeface="Calibri" panose="020F0502020204030204"/>
                <a:ea typeface="+mn-ea"/>
                <a:cs typeface="+mn-cs"/>
              </a:rPr>
              <a:t>«Поговорим о любви к детям»</a:t>
            </a:r>
          </a:p>
        </p:txBody>
      </p:sp>
    </p:spTree>
    <p:extLst>
      <p:ext uri="{BB962C8B-B14F-4D97-AF65-F5344CB8AC3E}">
        <p14:creationId xmlns:p14="http://schemas.microsoft.com/office/powerpoint/2010/main" val="351017142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100000"/>
                <a:alpha val="51000"/>
              </a:schemeClr>
            </a:gs>
            <a:gs pos="90000">
              <a:srgbClr val="FFFFCC"/>
            </a:gs>
            <a:gs pos="96000">
              <a:srgbClr val="FFFFBD"/>
            </a:gs>
            <a:gs pos="100000">
              <a:srgbClr val="FFE79B"/>
            </a:gs>
          </a:gsLst>
          <a:lin ang="5400000" scaled="1"/>
        </a:gradFill>
        <a:effectLst/>
      </p:bgPr>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D8D6D635-ED0A-4A4F-8797-61274D85B91A}"/>
              </a:ext>
            </a:extLst>
          </p:cNvPr>
          <p:cNvSpPr txBox="1"/>
          <p:nvPr/>
        </p:nvSpPr>
        <p:spPr>
          <a:xfrm>
            <a:off x="600722" y="1603432"/>
            <a:ext cx="10990556" cy="489364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Ни один запрет не привёл ещё к нужному результату. Если мать категорически запрещает курить и грозит побоями за найденные сигареты, то можете быть уверены, что ребёнок наверняка будет курить.</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А теперь хочу обратить ваше внимание ещё на один важный момент. Как часто мы ругаем своего ребёнка вместо того, чтобы пожалеть или заступиться за него. Ну, например, ваш маленький сын увлечён футболом. Он приходит после тренировок в грязной, а то и порванной майке. Естественно, что вы этим недовольны, а однажды, когда нервы уже не выдерживают, устраиваете скандал. Как часто подобная ситуация разыгрывается в наших семьях. А ведь тут нужно проявить любовь к сыну и похвалить его — какой он молодец, сумел забить сопернику гол или же спас свои ворота! Ведь для сына важно именно это, а не какая-то майка. Вспомните, что перед вами ваш любимый сын, а не уличный хулиган.</a:t>
            </a:r>
          </a:p>
        </p:txBody>
      </p:sp>
      <p:sp>
        <p:nvSpPr>
          <p:cNvPr id="5" name="TextBox 4">
            <a:extLst>
              <a:ext uri="{FF2B5EF4-FFF2-40B4-BE49-F238E27FC236}">
                <a16:creationId xmlns:a16="http://schemas.microsoft.com/office/drawing/2014/main" id="{BDDA934E-1542-9CAE-719C-98547852666F}"/>
              </a:ext>
            </a:extLst>
          </p:cNvPr>
          <p:cNvSpPr txBox="1"/>
          <p:nvPr/>
        </p:nvSpPr>
        <p:spPr>
          <a:xfrm>
            <a:off x="1079230" y="413426"/>
            <a:ext cx="10033539" cy="850682"/>
          </a:xfrm>
          <a:prstGeom prst="rect">
            <a:avLst/>
          </a:prstGeom>
          <a:gradFill flip="none" rotWithShape="1">
            <a:gsLst>
              <a:gs pos="0">
                <a:srgbClr val="B7D6A1"/>
              </a:gs>
              <a:gs pos="90000">
                <a:srgbClr val="FFFFCC"/>
              </a:gs>
              <a:gs pos="96000">
                <a:srgbClr val="FFFFBD"/>
              </a:gs>
              <a:gs pos="100000">
                <a:srgbClr val="FFE79B"/>
              </a:gs>
            </a:gsLst>
            <a:lin ang="18900000" scaled="1"/>
            <a:tileRect/>
          </a:gradFill>
        </p:spPr>
        <p:txBody>
          <a:bodyPr wrap="square">
            <a:spAutoFit/>
          </a:bodyPr>
          <a:lstStyle/>
          <a:p>
            <a:pPr marL="0" marR="0" lvl="0" indent="0" algn="ctr" defTabSz="914400" rtl="0" eaLnBrk="1" fontAlgn="auto" latinLnBrk="0" hangingPunct="1">
              <a:lnSpc>
                <a:spcPct val="120000"/>
              </a:lnSpc>
              <a:spcBef>
                <a:spcPts val="1200"/>
              </a:spcBef>
              <a:spcAft>
                <a:spcPts val="1200"/>
              </a:spcAft>
              <a:buClrTx/>
              <a:buSzTx/>
              <a:buFontTx/>
              <a:buNone/>
              <a:tabLst/>
              <a:defRPr/>
            </a:pPr>
            <a:r>
              <a:rPr kumimoji="0" lang="ru-RU" sz="4400" b="0" i="0" u="none" strike="noStrike" kern="1200" cap="none" spc="0" normalizeH="0" baseline="0" noProof="0" dirty="0">
                <a:ln>
                  <a:noFill/>
                </a:ln>
                <a:solidFill>
                  <a:prstClr val="black"/>
                </a:solidFill>
                <a:effectLst/>
                <a:uLnTx/>
                <a:uFillTx/>
                <a:latin typeface="Calibri" panose="020F0502020204030204"/>
                <a:ea typeface="+mn-ea"/>
                <a:cs typeface="+mn-cs"/>
              </a:rPr>
              <a:t>«Поговорим о любви к детям»</a:t>
            </a:r>
          </a:p>
        </p:txBody>
      </p:sp>
    </p:spTree>
    <p:extLst>
      <p:ext uri="{BB962C8B-B14F-4D97-AF65-F5344CB8AC3E}">
        <p14:creationId xmlns:p14="http://schemas.microsoft.com/office/powerpoint/2010/main" val="342698690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100000"/>
                <a:alpha val="51000"/>
              </a:schemeClr>
            </a:gs>
            <a:gs pos="90000">
              <a:srgbClr val="FFFFCC"/>
            </a:gs>
            <a:gs pos="96000">
              <a:srgbClr val="FFFFBD"/>
            </a:gs>
            <a:gs pos="100000">
              <a:srgbClr val="FFE79B"/>
            </a:gs>
          </a:gsLst>
          <a:lin ang="5400000" scaled="1"/>
        </a:gradFill>
        <a:effectLst/>
      </p:bgPr>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D8D6D635-ED0A-4A4F-8797-61274D85B91A}"/>
              </a:ext>
            </a:extLst>
          </p:cNvPr>
          <p:cNvSpPr txBox="1"/>
          <p:nvPr/>
        </p:nvSpPr>
        <p:spPr>
          <a:xfrm>
            <a:off x="600722" y="1603432"/>
            <a:ext cx="10990556" cy="397031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rPr>
              <a:t>     Как часто мы вместо того, чтобы пожалеть ребёнка, упавшего с качелей, ругаем его: «Сколько раз я тебе говорила, не катайся на этих лодочках, они опасны. Не слушался, получай по заслугам!» Да как же так можно — ему же больно, он и сам уже понял, что зря ослушался вас.</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rPr>
              <a:t>     Вот случай, о котором совсем недавно рассказала мне одна девочка. Она была в лагере вместе с другими подростками. Жили они в молодёжном общежитии, комнаты в котором не запирались. Так вот, кто-то украл во всех комнатах всё, что лежало на столах и тумбочках. </a:t>
            </a:r>
          </a:p>
        </p:txBody>
      </p:sp>
      <p:sp>
        <p:nvSpPr>
          <p:cNvPr id="5" name="TextBox 4">
            <a:extLst>
              <a:ext uri="{FF2B5EF4-FFF2-40B4-BE49-F238E27FC236}">
                <a16:creationId xmlns:a16="http://schemas.microsoft.com/office/drawing/2014/main" id="{2531824C-CEBB-AC4E-7687-1111541DA34B}"/>
              </a:ext>
            </a:extLst>
          </p:cNvPr>
          <p:cNvSpPr txBox="1"/>
          <p:nvPr/>
        </p:nvSpPr>
        <p:spPr>
          <a:xfrm>
            <a:off x="1079230" y="413426"/>
            <a:ext cx="10033539" cy="850682"/>
          </a:xfrm>
          <a:prstGeom prst="rect">
            <a:avLst/>
          </a:prstGeom>
          <a:gradFill flip="none" rotWithShape="1">
            <a:gsLst>
              <a:gs pos="0">
                <a:srgbClr val="B7D6A1"/>
              </a:gs>
              <a:gs pos="90000">
                <a:srgbClr val="FFFFCC"/>
              </a:gs>
              <a:gs pos="96000">
                <a:srgbClr val="FFFFBD"/>
              </a:gs>
              <a:gs pos="100000">
                <a:srgbClr val="FFE79B"/>
              </a:gs>
            </a:gsLst>
            <a:lin ang="18900000" scaled="1"/>
            <a:tileRect/>
          </a:gradFill>
        </p:spPr>
        <p:txBody>
          <a:bodyPr wrap="square">
            <a:spAutoFit/>
          </a:bodyPr>
          <a:lstStyle/>
          <a:p>
            <a:pPr marL="0" marR="0" lvl="0" indent="0" algn="ctr" defTabSz="914400" rtl="0" eaLnBrk="1" fontAlgn="auto" latinLnBrk="0" hangingPunct="1">
              <a:lnSpc>
                <a:spcPct val="120000"/>
              </a:lnSpc>
              <a:spcBef>
                <a:spcPts val="1200"/>
              </a:spcBef>
              <a:spcAft>
                <a:spcPts val="1200"/>
              </a:spcAft>
              <a:buClrTx/>
              <a:buSzTx/>
              <a:buFontTx/>
              <a:buNone/>
              <a:tabLst/>
              <a:defRPr/>
            </a:pPr>
            <a:r>
              <a:rPr kumimoji="0" lang="ru-RU" sz="4400" b="0" i="0" u="none" strike="noStrike" kern="1200" cap="none" spc="0" normalizeH="0" baseline="0" noProof="0" dirty="0">
                <a:ln>
                  <a:noFill/>
                </a:ln>
                <a:solidFill>
                  <a:prstClr val="black"/>
                </a:solidFill>
                <a:effectLst/>
                <a:uLnTx/>
                <a:uFillTx/>
                <a:latin typeface="Calibri" panose="020F0502020204030204"/>
                <a:ea typeface="+mn-ea"/>
                <a:cs typeface="+mn-cs"/>
              </a:rPr>
              <a:t>«Поговорим о любви к детям»</a:t>
            </a:r>
          </a:p>
        </p:txBody>
      </p:sp>
    </p:spTree>
    <p:extLst>
      <p:ext uri="{BB962C8B-B14F-4D97-AF65-F5344CB8AC3E}">
        <p14:creationId xmlns:p14="http://schemas.microsoft.com/office/powerpoint/2010/main" val="217607846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100000"/>
                <a:alpha val="51000"/>
              </a:schemeClr>
            </a:gs>
            <a:gs pos="90000">
              <a:srgbClr val="FFFFCC"/>
            </a:gs>
            <a:gs pos="96000">
              <a:srgbClr val="FFFFBD"/>
            </a:gs>
            <a:gs pos="100000">
              <a:srgbClr val="FFE79B"/>
            </a:gs>
          </a:gsLst>
          <a:lin ang="5400000" scaled="1"/>
        </a:gradFill>
        <a:effectLst/>
      </p:bgPr>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D8D6D635-ED0A-4A4F-8797-61274D85B91A}"/>
              </a:ext>
            </a:extLst>
          </p:cNvPr>
          <p:cNvSpPr txBox="1"/>
          <p:nvPr/>
        </p:nvSpPr>
        <p:spPr>
          <a:xfrm>
            <a:off x="600722" y="1583013"/>
            <a:ext cx="10990556" cy="526297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rPr>
              <a:t>У каждого второго пропал мобильный телефон, магнитофон, мелкие деньги. Все были расстроены, многие плакали. Но, как оказалось, плакали больше не из-за пропавших вещей, а страшась родительского гнева. Удивительно и то, что почти все родители повели себя одинаково — вместо того, чтобы успокоить расстроившегося ребёнка, родители ругали его за неаккуратность, за то, что вещи были брошены на столе и т. д. Конечно, стоит об этом поговорить с ребёнком, но может лучше это было сделать после его возвращения. Такой реакцией родители сами отдаляют себя от своих детей. Дети перестают делиться с родителями своими проблемами, зная, что их не поймут. Иногда прибегают к лжи, извращая ситуацию во избежание упрёков или наказания.</a:t>
            </a:r>
          </a:p>
        </p:txBody>
      </p:sp>
      <p:sp>
        <p:nvSpPr>
          <p:cNvPr id="5" name="TextBox 4">
            <a:extLst>
              <a:ext uri="{FF2B5EF4-FFF2-40B4-BE49-F238E27FC236}">
                <a16:creationId xmlns:a16="http://schemas.microsoft.com/office/drawing/2014/main" id="{24CAA849-A6A7-69B4-B884-F8A13A43D917}"/>
              </a:ext>
            </a:extLst>
          </p:cNvPr>
          <p:cNvSpPr txBox="1"/>
          <p:nvPr/>
        </p:nvSpPr>
        <p:spPr>
          <a:xfrm>
            <a:off x="1079230" y="413426"/>
            <a:ext cx="10033539" cy="850682"/>
          </a:xfrm>
          <a:prstGeom prst="rect">
            <a:avLst/>
          </a:prstGeom>
          <a:gradFill flip="none" rotWithShape="1">
            <a:gsLst>
              <a:gs pos="0">
                <a:srgbClr val="B7D6A1"/>
              </a:gs>
              <a:gs pos="90000">
                <a:srgbClr val="FFFFCC"/>
              </a:gs>
              <a:gs pos="96000">
                <a:srgbClr val="FFFFBD"/>
              </a:gs>
              <a:gs pos="100000">
                <a:srgbClr val="FFE79B"/>
              </a:gs>
            </a:gsLst>
            <a:lin ang="18900000" scaled="1"/>
            <a:tileRect/>
          </a:gradFill>
        </p:spPr>
        <p:txBody>
          <a:bodyPr wrap="square">
            <a:spAutoFit/>
          </a:bodyPr>
          <a:lstStyle/>
          <a:p>
            <a:pPr marL="0" marR="0" lvl="0" indent="0" algn="ctr" defTabSz="914400" rtl="0" eaLnBrk="1" fontAlgn="auto" latinLnBrk="0" hangingPunct="1">
              <a:lnSpc>
                <a:spcPct val="120000"/>
              </a:lnSpc>
              <a:spcBef>
                <a:spcPts val="1200"/>
              </a:spcBef>
              <a:spcAft>
                <a:spcPts val="1200"/>
              </a:spcAft>
              <a:buClrTx/>
              <a:buSzTx/>
              <a:buFontTx/>
              <a:buNone/>
              <a:tabLst/>
              <a:defRPr/>
            </a:pPr>
            <a:r>
              <a:rPr kumimoji="0" lang="ru-RU" sz="4400" b="0" i="0" u="none" strike="noStrike" kern="1200" cap="none" spc="0" normalizeH="0" baseline="0" noProof="0" dirty="0">
                <a:ln>
                  <a:noFill/>
                </a:ln>
                <a:solidFill>
                  <a:prstClr val="black"/>
                </a:solidFill>
                <a:effectLst/>
                <a:uLnTx/>
                <a:uFillTx/>
                <a:latin typeface="Calibri" panose="020F0502020204030204"/>
                <a:ea typeface="+mn-ea"/>
                <a:cs typeface="+mn-cs"/>
              </a:rPr>
              <a:t>«Поговорим о любви к детям»</a:t>
            </a:r>
          </a:p>
        </p:txBody>
      </p:sp>
    </p:spTree>
    <p:extLst>
      <p:ext uri="{BB962C8B-B14F-4D97-AF65-F5344CB8AC3E}">
        <p14:creationId xmlns:p14="http://schemas.microsoft.com/office/powerpoint/2010/main" val="199409690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100000"/>
                <a:alpha val="51000"/>
              </a:schemeClr>
            </a:gs>
            <a:gs pos="90000">
              <a:srgbClr val="FFFFCC"/>
            </a:gs>
            <a:gs pos="96000">
              <a:srgbClr val="FFFFBD"/>
            </a:gs>
            <a:gs pos="100000">
              <a:srgbClr val="FFE79B"/>
            </a:gs>
          </a:gsLst>
          <a:lin ang="5400000" scaled="1"/>
        </a:gradFill>
        <a:effectLst/>
      </p:bgPr>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D8D6D635-ED0A-4A4F-8797-61274D85B91A}"/>
              </a:ext>
            </a:extLst>
          </p:cNvPr>
          <p:cNvSpPr txBox="1"/>
          <p:nvPr/>
        </p:nvSpPr>
        <p:spPr>
          <a:xfrm>
            <a:off x="600722" y="1603432"/>
            <a:ext cx="10990556" cy="397031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rPr>
              <a:t>     А ведь можно было повести себя иначе — сказать, что ничего страшного в пропаже телефона нет, что всякое бывает в жизни. Главное, чтобы каникулы у сына или дочки прошли весело и интересно. Потом уже дома можно объяснить, что пока купить новый </a:t>
            </a:r>
            <a:r>
              <a:rPr kumimoji="0" lang="ru-RU" sz="2800" b="0" i="0" u="none" strike="noStrike" kern="1200" cap="none" spc="0" normalizeH="0" baseline="0" noProof="0" dirty="0" err="1">
                <a:ln>
                  <a:noFill/>
                </a:ln>
                <a:solidFill>
                  <a:prstClr val="black"/>
                </a:solidFill>
                <a:effectLst/>
                <a:uLnTx/>
                <a:uFillTx/>
                <a:latin typeface="Calibri" panose="020F0502020204030204"/>
                <a:ea typeface="+mn-ea"/>
                <a:cs typeface="+mn-cs"/>
              </a:rPr>
              <a:t>хенди</a:t>
            </a:r>
            <a:r>
              <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rPr>
              <a:t> вы не сможете (и это не наказание!) — просто не позволяют материальные возможности. Ребёнку, поверьте, будет куда обиднее за допущенную небрежность и в следующий раз он будет внимательнее. Но, главное, у него не останется обиды и страха. Ребёнок знает, что вы любите его!</a:t>
            </a:r>
          </a:p>
        </p:txBody>
      </p:sp>
      <p:sp>
        <p:nvSpPr>
          <p:cNvPr id="5" name="TextBox 4">
            <a:extLst>
              <a:ext uri="{FF2B5EF4-FFF2-40B4-BE49-F238E27FC236}">
                <a16:creationId xmlns:a16="http://schemas.microsoft.com/office/drawing/2014/main" id="{710851AE-E7E3-F5D9-B122-C28EC3DFFB1D}"/>
              </a:ext>
            </a:extLst>
          </p:cNvPr>
          <p:cNvSpPr txBox="1"/>
          <p:nvPr/>
        </p:nvSpPr>
        <p:spPr>
          <a:xfrm>
            <a:off x="1079230" y="413426"/>
            <a:ext cx="10033539" cy="850682"/>
          </a:xfrm>
          <a:prstGeom prst="rect">
            <a:avLst/>
          </a:prstGeom>
          <a:gradFill flip="none" rotWithShape="1">
            <a:gsLst>
              <a:gs pos="0">
                <a:srgbClr val="B7D6A1"/>
              </a:gs>
              <a:gs pos="90000">
                <a:srgbClr val="FFFFCC"/>
              </a:gs>
              <a:gs pos="96000">
                <a:srgbClr val="FFFFBD"/>
              </a:gs>
              <a:gs pos="100000">
                <a:srgbClr val="FFE79B"/>
              </a:gs>
            </a:gsLst>
            <a:lin ang="18900000" scaled="1"/>
            <a:tileRect/>
          </a:gradFill>
        </p:spPr>
        <p:txBody>
          <a:bodyPr wrap="square">
            <a:spAutoFit/>
          </a:bodyPr>
          <a:lstStyle/>
          <a:p>
            <a:pPr marL="0" marR="0" lvl="0" indent="0" algn="ctr" defTabSz="914400" rtl="0" eaLnBrk="1" fontAlgn="auto" latinLnBrk="0" hangingPunct="1">
              <a:lnSpc>
                <a:spcPct val="120000"/>
              </a:lnSpc>
              <a:spcBef>
                <a:spcPts val="1200"/>
              </a:spcBef>
              <a:spcAft>
                <a:spcPts val="1200"/>
              </a:spcAft>
              <a:buClrTx/>
              <a:buSzTx/>
              <a:buFontTx/>
              <a:buNone/>
              <a:tabLst/>
              <a:defRPr/>
            </a:pPr>
            <a:r>
              <a:rPr kumimoji="0" lang="ru-RU" sz="4400" b="0" i="0" u="none" strike="noStrike" kern="1200" cap="none" spc="0" normalizeH="0" baseline="0" noProof="0" dirty="0">
                <a:ln>
                  <a:noFill/>
                </a:ln>
                <a:solidFill>
                  <a:prstClr val="black"/>
                </a:solidFill>
                <a:effectLst/>
                <a:uLnTx/>
                <a:uFillTx/>
                <a:latin typeface="Calibri" panose="020F0502020204030204"/>
                <a:ea typeface="+mn-ea"/>
                <a:cs typeface="+mn-cs"/>
              </a:rPr>
              <a:t>«Поговорим о любви к детям»</a:t>
            </a:r>
          </a:p>
        </p:txBody>
      </p:sp>
    </p:spTree>
    <p:extLst>
      <p:ext uri="{BB962C8B-B14F-4D97-AF65-F5344CB8AC3E}">
        <p14:creationId xmlns:p14="http://schemas.microsoft.com/office/powerpoint/2010/main" val="12748329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100000"/>
                <a:alpha val="51000"/>
              </a:schemeClr>
            </a:gs>
            <a:gs pos="90000">
              <a:srgbClr val="FFFFCC"/>
            </a:gs>
            <a:gs pos="96000">
              <a:srgbClr val="FFFFBD"/>
            </a:gs>
            <a:gs pos="100000">
              <a:srgbClr val="FFE79B"/>
            </a:gs>
          </a:gsLst>
          <a:lin ang="5400000" scaled="1"/>
        </a:gradFill>
        <a:effectLst/>
      </p:bgPr>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D8D6D635-ED0A-4A4F-8797-61274D85B91A}"/>
              </a:ext>
            </a:extLst>
          </p:cNvPr>
          <p:cNvSpPr txBox="1"/>
          <p:nvPr/>
        </p:nvSpPr>
        <p:spPr>
          <a:xfrm>
            <a:off x="600722" y="1603432"/>
            <a:ext cx="10990556" cy="440120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rPr>
              <a:t>А сколько проблем происходит в школе, когда учителя жалуются на вашего ребёнка. Учитель сообщает, что ваш ребёнок опаздывает, не делает домашние задания или грубит. Понимаю, как тяжело это слушать родителям. Многие после такой беседы спешат домой с обвинениями и угрозами. А ведь по большому счёту в опозданиях или плохом поведении ребёнка в основном виноваты опять-таки сами родители. И конечно же, не надо тушеваться перед учителем. Заступитесь за своего сына или дочь, скажите, что он по натуре — "сова" и ему тяжело вставать по утрам. Пообещайте это уладить, убедите учителя в необходимости снисхождения к вашему ребёнку. </a:t>
            </a:r>
          </a:p>
        </p:txBody>
      </p:sp>
      <p:sp>
        <p:nvSpPr>
          <p:cNvPr id="5" name="TextBox 4">
            <a:extLst>
              <a:ext uri="{FF2B5EF4-FFF2-40B4-BE49-F238E27FC236}">
                <a16:creationId xmlns:a16="http://schemas.microsoft.com/office/drawing/2014/main" id="{6BBE49A0-E5E3-5972-E51B-9DF410A04AA0}"/>
              </a:ext>
            </a:extLst>
          </p:cNvPr>
          <p:cNvSpPr txBox="1"/>
          <p:nvPr/>
        </p:nvSpPr>
        <p:spPr>
          <a:xfrm>
            <a:off x="1079230" y="413426"/>
            <a:ext cx="10033539" cy="850682"/>
          </a:xfrm>
          <a:prstGeom prst="rect">
            <a:avLst/>
          </a:prstGeom>
          <a:gradFill flip="none" rotWithShape="1">
            <a:gsLst>
              <a:gs pos="0">
                <a:srgbClr val="B7D6A1"/>
              </a:gs>
              <a:gs pos="90000">
                <a:srgbClr val="FFFFCC"/>
              </a:gs>
              <a:gs pos="96000">
                <a:srgbClr val="FFFFBD"/>
              </a:gs>
              <a:gs pos="100000">
                <a:srgbClr val="FFE79B"/>
              </a:gs>
            </a:gsLst>
            <a:lin ang="18900000" scaled="1"/>
            <a:tileRect/>
          </a:gradFill>
        </p:spPr>
        <p:txBody>
          <a:bodyPr wrap="square">
            <a:spAutoFit/>
          </a:bodyPr>
          <a:lstStyle/>
          <a:p>
            <a:pPr marL="0" marR="0" lvl="0" indent="0" algn="ctr" defTabSz="914400" rtl="0" eaLnBrk="1" fontAlgn="auto" latinLnBrk="0" hangingPunct="1">
              <a:lnSpc>
                <a:spcPct val="120000"/>
              </a:lnSpc>
              <a:spcBef>
                <a:spcPts val="1200"/>
              </a:spcBef>
              <a:spcAft>
                <a:spcPts val="1200"/>
              </a:spcAft>
              <a:buClrTx/>
              <a:buSzTx/>
              <a:buFontTx/>
              <a:buNone/>
              <a:tabLst/>
              <a:defRPr/>
            </a:pPr>
            <a:r>
              <a:rPr kumimoji="0" lang="ru-RU" sz="4400" b="0" i="0" u="none" strike="noStrike" kern="1200" cap="none" spc="0" normalizeH="0" baseline="0" noProof="0" dirty="0">
                <a:ln>
                  <a:noFill/>
                </a:ln>
                <a:solidFill>
                  <a:prstClr val="black"/>
                </a:solidFill>
                <a:effectLst/>
                <a:uLnTx/>
                <a:uFillTx/>
                <a:latin typeface="Calibri" panose="020F0502020204030204"/>
                <a:ea typeface="+mn-ea"/>
                <a:cs typeface="+mn-cs"/>
              </a:rPr>
              <a:t>«Поговорим о любви к детям»</a:t>
            </a:r>
          </a:p>
        </p:txBody>
      </p:sp>
    </p:spTree>
    <p:extLst>
      <p:ext uri="{BB962C8B-B14F-4D97-AF65-F5344CB8AC3E}">
        <p14:creationId xmlns:p14="http://schemas.microsoft.com/office/powerpoint/2010/main" val="222630143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100000"/>
                <a:alpha val="51000"/>
              </a:schemeClr>
            </a:gs>
            <a:gs pos="90000">
              <a:srgbClr val="FFFFCC"/>
            </a:gs>
            <a:gs pos="96000">
              <a:srgbClr val="FFFFBD"/>
            </a:gs>
            <a:gs pos="100000">
              <a:srgbClr val="FFE79B"/>
            </a:gs>
          </a:gsLst>
          <a:lin ang="5400000" scaled="1"/>
        </a:gradFill>
        <a:effectLst/>
      </p:bgPr>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D8D6D635-ED0A-4A4F-8797-61274D85B91A}"/>
              </a:ext>
            </a:extLst>
          </p:cNvPr>
          <p:cNvSpPr txBox="1"/>
          <p:nvPr/>
        </p:nvSpPr>
        <p:spPr>
          <a:xfrm>
            <a:off x="600722" y="1603432"/>
            <a:ext cx="10990556" cy="3108543"/>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rPr>
              <a:t>А дома спокойно скажите, что вы хорошо помните, как было тяжело вставать зимним утром в школу, но всё же опаздывать некрасиво и нужно постараться... Скажите также, что вам было очень неприятно выслушивать упрёки от учителя. Тем более, ещё и потому, что учитель — человек хороший. Вариантов такого разговора множество. Ваш ребёнок будет вами доволен, он будет знать, что родители его любят и понимают. И постарается не подвести вас.</a:t>
            </a:r>
          </a:p>
        </p:txBody>
      </p:sp>
      <p:sp>
        <p:nvSpPr>
          <p:cNvPr id="5" name="TextBox 4">
            <a:extLst>
              <a:ext uri="{FF2B5EF4-FFF2-40B4-BE49-F238E27FC236}">
                <a16:creationId xmlns:a16="http://schemas.microsoft.com/office/drawing/2014/main" id="{1A270354-45A7-A873-1930-018D2859A47D}"/>
              </a:ext>
            </a:extLst>
          </p:cNvPr>
          <p:cNvSpPr txBox="1"/>
          <p:nvPr/>
        </p:nvSpPr>
        <p:spPr>
          <a:xfrm>
            <a:off x="1079230" y="413426"/>
            <a:ext cx="10033539" cy="850682"/>
          </a:xfrm>
          <a:prstGeom prst="rect">
            <a:avLst/>
          </a:prstGeom>
          <a:gradFill flip="none" rotWithShape="1">
            <a:gsLst>
              <a:gs pos="0">
                <a:srgbClr val="B7D6A1"/>
              </a:gs>
              <a:gs pos="90000">
                <a:srgbClr val="FFFFCC"/>
              </a:gs>
              <a:gs pos="96000">
                <a:srgbClr val="FFFFBD"/>
              </a:gs>
              <a:gs pos="100000">
                <a:srgbClr val="FFE79B"/>
              </a:gs>
            </a:gsLst>
            <a:lin ang="18900000" scaled="1"/>
            <a:tileRect/>
          </a:gradFill>
        </p:spPr>
        <p:txBody>
          <a:bodyPr wrap="square">
            <a:spAutoFit/>
          </a:bodyPr>
          <a:lstStyle/>
          <a:p>
            <a:pPr marL="0" marR="0" lvl="0" indent="0" algn="ctr" defTabSz="914400" rtl="0" eaLnBrk="1" fontAlgn="auto" latinLnBrk="0" hangingPunct="1">
              <a:lnSpc>
                <a:spcPct val="120000"/>
              </a:lnSpc>
              <a:spcBef>
                <a:spcPts val="1200"/>
              </a:spcBef>
              <a:spcAft>
                <a:spcPts val="1200"/>
              </a:spcAft>
              <a:buClrTx/>
              <a:buSzTx/>
              <a:buFontTx/>
              <a:buNone/>
              <a:tabLst/>
              <a:defRPr/>
            </a:pPr>
            <a:r>
              <a:rPr kumimoji="0" lang="ru-RU" sz="4400" b="0" i="0" u="none" strike="noStrike" kern="1200" cap="none" spc="0" normalizeH="0" baseline="0" noProof="0" dirty="0">
                <a:ln>
                  <a:noFill/>
                </a:ln>
                <a:solidFill>
                  <a:prstClr val="black"/>
                </a:solidFill>
                <a:effectLst/>
                <a:uLnTx/>
                <a:uFillTx/>
                <a:latin typeface="Calibri" panose="020F0502020204030204"/>
                <a:ea typeface="+mn-ea"/>
                <a:cs typeface="+mn-cs"/>
              </a:rPr>
              <a:t>«Поговорим о любви к детям»</a:t>
            </a:r>
          </a:p>
        </p:txBody>
      </p:sp>
    </p:spTree>
    <p:extLst>
      <p:ext uri="{BB962C8B-B14F-4D97-AF65-F5344CB8AC3E}">
        <p14:creationId xmlns:p14="http://schemas.microsoft.com/office/powerpoint/2010/main" val="190302282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100000"/>
                <a:alpha val="51000"/>
              </a:schemeClr>
            </a:gs>
            <a:gs pos="90000">
              <a:srgbClr val="FFFFCC"/>
            </a:gs>
            <a:gs pos="96000">
              <a:srgbClr val="FFFFBD"/>
            </a:gs>
            <a:gs pos="100000">
              <a:srgbClr val="FFE79B"/>
            </a:gs>
          </a:gsLst>
          <a:lin ang="5400000" scaled="1"/>
        </a:gradFill>
        <a:effectLst/>
      </p:bgPr>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D8D6D635-ED0A-4A4F-8797-61274D85B91A}"/>
              </a:ext>
            </a:extLst>
          </p:cNvPr>
          <p:cNvSpPr txBox="1"/>
          <p:nvPr/>
        </p:nvSpPr>
        <p:spPr>
          <a:xfrm>
            <a:off x="600722" y="1603432"/>
            <a:ext cx="10990556" cy="397031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rPr>
              <a:t>     Подведём итоги. Что же нужно делать, чтобы у нас с детьми были хорошие отношения? Ответ прост — вашим детям нужна ваши любовь и понимание! Поверьте, им порой не так важна лишняя тряпка, как разговор с вами. И начинать эти разговоры нужно достаточно рано, когда ребёнок ещё готов вас слушать. Некоторые родители жалуются — ребёнок вышел из-под контроля, не хочет слушать, не хочет ничего понимать. Это свидетельствует только об одном — говорить с ним вы начали слишком поздно. Конфликт уже возник, отношения дали трещину. Ребёнок стал взрослым, а понимать вас не научился.</a:t>
            </a:r>
          </a:p>
        </p:txBody>
      </p:sp>
    </p:spTree>
    <p:extLst>
      <p:ext uri="{BB962C8B-B14F-4D97-AF65-F5344CB8AC3E}">
        <p14:creationId xmlns:p14="http://schemas.microsoft.com/office/powerpoint/2010/main" val="80744240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100000"/>
                <a:alpha val="51000"/>
              </a:schemeClr>
            </a:gs>
            <a:gs pos="90000">
              <a:srgbClr val="FFFFCC"/>
            </a:gs>
            <a:gs pos="96000">
              <a:srgbClr val="FFFFBD"/>
            </a:gs>
            <a:gs pos="100000">
              <a:srgbClr val="FFE79B"/>
            </a:gs>
          </a:gsLst>
          <a:lin ang="5400000" scaled="1"/>
        </a:gradFill>
        <a:effectLst/>
      </p:bgPr>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D8D6D635-ED0A-4A4F-8797-61274D85B91A}"/>
              </a:ext>
            </a:extLst>
          </p:cNvPr>
          <p:cNvSpPr txBox="1"/>
          <p:nvPr/>
        </p:nvSpPr>
        <p:spPr>
          <a:xfrm>
            <a:off x="600722" y="2650997"/>
            <a:ext cx="10990556" cy="181588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rPr>
              <a:t>     Любите своих детей каждый день, каждую минуту. Радуйтесь успехам в школе, в спорте, радуйтесь каждой мелочи, которая дорога ребёнку. Интересуйтесь всем, что с ним происходит. Любите так, чтобы ребёнок постоянно ощущал вашу любовь!</a:t>
            </a:r>
          </a:p>
        </p:txBody>
      </p:sp>
      <p:sp>
        <p:nvSpPr>
          <p:cNvPr id="5" name="TextBox 4">
            <a:extLst>
              <a:ext uri="{FF2B5EF4-FFF2-40B4-BE49-F238E27FC236}">
                <a16:creationId xmlns:a16="http://schemas.microsoft.com/office/drawing/2014/main" id="{04EABCEE-D42C-66BC-95EC-1C4606274A6F}"/>
              </a:ext>
            </a:extLst>
          </p:cNvPr>
          <p:cNvSpPr txBox="1"/>
          <p:nvPr/>
        </p:nvSpPr>
        <p:spPr>
          <a:xfrm>
            <a:off x="1079230" y="413426"/>
            <a:ext cx="10033539" cy="850682"/>
          </a:xfrm>
          <a:prstGeom prst="rect">
            <a:avLst/>
          </a:prstGeom>
          <a:gradFill flip="none" rotWithShape="1">
            <a:gsLst>
              <a:gs pos="0">
                <a:srgbClr val="B7D6A1"/>
              </a:gs>
              <a:gs pos="90000">
                <a:srgbClr val="FFFFCC"/>
              </a:gs>
              <a:gs pos="96000">
                <a:srgbClr val="FFFFBD"/>
              </a:gs>
              <a:gs pos="100000">
                <a:srgbClr val="FFE79B"/>
              </a:gs>
            </a:gsLst>
            <a:lin ang="18900000" scaled="1"/>
            <a:tileRect/>
          </a:gradFill>
        </p:spPr>
        <p:txBody>
          <a:bodyPr wrap="square">
            <a:spAutoFit/>
          </a:bodyPr>
          <a:lstStyle/>
          <a:p>
            <a:pPr marL="0" marR="0" lvl="0" indent="0" algn="ctr" defTabSz="914400" rtl="0" eaLnBrk="1" fontAlgn="auto" latinLnBrk="0" hangingPunct="1">
              <a:lnSpc>
                <a:spcPct val="120000"/>
              </a:lnSpc>
              <a:spcBef>
                <a:spcPts val="1200"/>
              </a:spcBef>
              <a:spcAft>
                <a:spcPts val="1200"/>
              </a:spcAft>
              <a:buClrTx/>
              <a:buSzTx/>
              <a:buFontTx/>
              <a:buNone/>
              <a:tabLst/>
              <a:defRPr/>
            </a:pPr>
            <a:r>
              <a:rPr kumimoji="0" lang="ru-RU" sz="4400" b="0" i="0" u="none" strike="noStrike" kern="1200" cap="none" spc="0" normalizeH="0" baseline="0" noProof="0" dirty="0">
                <a:ln>
                  <a:noFill/>
                </a:ln>
                <a:solidFill>
                  <a:prstClr val="black"/>
                </a:solidFill>
                <a:effectLst/>
                <a:uLnTx/>
                <a:uFillTx/>
                <a:latin typeface="Calibri" panose="020F0502020204030204"/>
                <a:ea typeface="+mn-ea"/>
                <a:cs typeface="+mn-cs"/>
              </a:rPr>
              <a:t>«Поговорим о любви к детям»</a:t>
            </a:r>
          </a:p>
        </p:txBody>
      </p:sp>
    </p:spTree>
    <p:extLst>
      <p:ext uri="{BB962C8B-B14F-4D97-AF65-F5344CB8AC3E}">
        <p14:creationId xmlns:p14="http://schemas.microsoft.com/office/powerpoint/2010/main" val="165132487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32000">
              <a:schemeClr val="accent1">
                <a:lumMod val="45000"/>
                <a:lumOff val="55000"/>
              </a:schemeClr>
            </a:gs>
            <a:gs pos="83000">
              <a:srgbClr val="B4A3E5"/>
            </a:gs>
            <a:gs pos="100000">
              <a:srgbClr val="C4A8BB"/>
            </a:gs>
          </a:gsLst>
          <a:lin ang="5400000" scaled="1"/>
        </a:gradFill>
        <a:effectLst/>
      </p:bgPr>
    </p:bg>
    <p:spTree>
      <p:nvGrpSpPr>
        <p:cNvPr id="1" name="">
          <a:extLst>
            <a:ext uri="{FF2B5EF4-FFF2-40B4-BE49-F238E27FC236}">
              <a16:creationId xmlns:a16="http://schemas.microsoft.com/office/drawing/2014/main" id="{5F92B27B-CC7C-D775-BBA0-8005DFF004CA}"/>
            </a:ext>
          </a:extLst>
        </p:cNvPr>
        <p:cNvGrpSpPr/>
        <p:nvPr/>
      </p:nvGrpSpPr>
      <p:grpSpPr>
        <a:xfrm>
          <a:off x="0" y="0"/>
          <a:ext cx="0" cy="0"/>
          <a:chOff x="0" y="0"/>
          <a:chExt cx="0" cy="0"/>
        </a:xfrm>
      </p:grpSpPr>
      <p:sp>
        <p:nvSpPr>
          <p:cNvPr id="3" name="Заголовок 1">
            <a:extLst>
              <a:ext uri="{FF2B5EF4-FFF2-40B4-BE49-F238E27FC236}">
                <a16:creationId xmlns:a16="http://schemas.microsoft.com/office/drawing/2014/main" id="{8164E845-2685-4936-AAC0-BC24F6EAE89F}"/>
              </a:ext>
            </a:extLst>
          </p:cNvPr>
          <p:cNvSpPr txBox="1">
            <a:spLocks/>
          </p:cNvSpPr>
          <p:nvPr/>
        </p:nvSpPr>
        <p:spPr>
          <a:xfrm>
            <a:off x="260350" y="128588"/>
            <a:ext cx="11726863" cy="740142"/>
          </a:xfrm>
          <a:prstGeom prst="rect">
            <a:avLst/>
          </a:prstGeom>
          <a:solidFill>
            <a:srgbClr val="B4A3E5"/>
          </a:solidFill>
        </p:spPr>
        <p:txBody>
          <a:bodyPr vert="horz" lIns="91440" tIns="45720" rIns="91440" bIns="45720" rtlCol="0" anchor="b">
            <a:normAutofit fontScale="75000" lnSpcReduction="20000"/>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ru-RU" sz="5400" b="1" i="0" u="none" strike="noStrike" kern="1200" cap="none" spc="300" normalizeH="0" baseline="0" noProof="0" dirty="0">
                <a:ln>
                  <a:noFill/>
                </a:ln>
                <a:solidFill>
                  <a:srgbClr val="7030A0"/>
                </a:solidFill>
                <a:effectLst>
                  <a:outerShdw blurRad="38100" dist="38100" dir="2700000" algn="tl">
                    <a:srgbClr val="000000">
                      <a:alpha val="43137"/>
                    </a:srgbClr>
                  </a:outerShdw>
                </a:effectLst>
                <a:uLnTx/>
                <a:uFillTx/>
                <a:latin typeface="Times New Roman" panose="02020603050405020304" pitchFamily="18" charset="0"/>
                <a:ea typeface="Calibri" panose="020F0502020204030204" pitchFamily="34" charset="0"/>
                <a:cs typeface="+mj-cs"/>
              </a:rPr>
              <a:t>Домашнее задание на 17 октября 2024 г.</a:t>
            </a:r>
            <a:endParaRPr kumimoji="0" lang="ru-RU" sz="5400" b="1" i="0" u="none" strike="noStrike" kern="1200" cap="none" spc="300" normalizeH="0" baseline="0" noProof="0" dirty="0">
              <a:ln>
                <a:noFill/>
              </a:ln>
              <a:solidFill>
                <a:srgbClr val="7030A0"/>
              </a:solidFill>
              <a:effectLst>
                <a:outerShdw blurRad="38100" dist="38100" dir="2700000" algn="tl">
                  <a:srgbClr val="000000">
                    <a:alpha val="43137"/>
                  </a:srgbClr>
                </a:outerShdw>
              </a:effectLst>
              <a:uLnTx/>
              <a:uFillTx/>
              <a:latin typeface="Calibri Light" panose="020F0302020204030204"/>
              <a:ea typeface="+mj-ea"/>
              <a:cs typeface="+mj-cs"/>
            </a:endParaRPr>
          </a:p>
        </p:txBody>
      </p:sp>
      <p:sp>
        <p:nvSpPr>
          <p:cNvPr id="8" name="TextBox 7">
            <a:extLst>
              <a:ext uri="{FF2B5EF4-FFF2-40B4-BE49-F238E27FC236}">
                <a16:creationId xmlns:a16="http://schemas.microsoft.com/office/drawing/2014/main" id="{0035FE27-886F-F07F-1E9C-A900F4D43CE7}"/>
              </a:ext>
            </a:extLst>
          </p:cNvPr>
          <p:cNvSpPr txBox="1"/>
          <p:nvPr/>
        </p:nvSpPr>
        <p:spPr>
          <a:xfrm>
            <a:off x="260350" y="979468"/>
            <a:ext cx="11931650" cy="5878532"/>
          </a:xfrm>
          <a:prstGeom prst="rect">
            <a:avLst/>
          </a:prstGeom>
          <a:noFill/>
        </p:spPr>
        <p:txBody>
          <a:bodyPr wrap="square">
            <a:spAutoFit/>
          </a:bodyPr>
          <a:lstStyle/>
          <a:p>
            <a:pPr marL="514350" indent="-514350">
              <a:spcBef>
                <a:spcPts val="1200"/>
              </a:spcBef>
              <a:spcAft>
                <a:spcPts val="1200"/>
              </a:spcAft>
              <a:buFont typeface="Arial" panose="020B0604020202020204" pitchFamily="34" charset="0"/>
              <a:buAutoNum type="arabicPeriod"/>
            </a:pPr>
            <a:r>
              <a:rPr lang="ru-RU" sz="4800" dirty="0">
                <a:solidFill>
                  <a:schemeClr val="tx1"/>
                </a:solidFill>
              </a:rPr>
              <a:t>Выучить наизусть стихотворение А. Барто «Резиновая Зина».</a:t>
            </a:r>
          </a:p>
          <a:p>
            <a:pPr marL="514350" indent="-514350">
              <a:spcBef>
                <a:spcPts val="1200"/>
              </a:spcBef>
              <a:spcAft>
                <a:spcPts val="1200"/>
              </a:spcAft>
              <a:buFont typeface="Arial" panose="020B0604020202020204" pitchFamily="34" charset="0"/>
              <a:buAutoNum type="arabicPeriod"/>
            </a:pPr>
            <a:r>
              <a:rPr lang="ru-RU" sz="4800" dirty="0"/>
              <a:t>Дочитать текст «Поговорим о любви к  детям». Подготовиться к тесту по содержанию текста.</a:t>
            </a:r>
          </a:p>
          <a:p>
            <a:pPr marL="514350" indent="-514350">
              <a:spcBef>
                <a:spcPts val="1200"/>
              </a:spcBef>
              <a:spcAft>
                <a:spcPts val="1200"/>
              </a:spcAft>
              <a:buFont typeface="Arial" panose="020B0604020202020204" pitchFamily="34" charset="0"/>
              <a:buAutoNum type="arabicPeriod"/>
            </a:pPr>
            <a:r>
              <a:rPr lang="ru-RU" sz="4800" i="1" dirty="0">
                <a:solidFill>
                  <a:srgbClr val="FF0000"/>
                </a:solidFill>
              </a:rPr>
              <a:t>1 </a:t>
            </a:r>
            <a:r>
              <a:rPr lang="ru-RU" sz="4800" i="1" dirty="0" err="1">
                <a:solidFill>
                  <a:srgbClr val="FF0000"/>
                </a:solidFill>
              </a:rPr>
              <a:t>подгр</a:t>
            </a:r>
            <a:r>
              <a:rPr lang="ru-RU" sz="4800" i="1" dirty="0">
                <a:solidFill>
                  <a:srgbClr val="FF0000"/>
                </a:solidFill>
              </a:rPr>
              <a:t>.: </a:t>
            </a:r>
            <a:r>
              <a:rPr lang="ru-RU" sz="4800" i="1" dirty="0">
                <a:solidFill>
                  <a:schemeClr val="tx1"/>
                </a:solidFill>
              </a:rPr>
              <a:t>Долг — по схеме соединить всех членов семьи </a:t>
            </a:r>
            <a:r>
              <a:rPr lang="ru-RU" sz="3600" i="1" dirty="0">
                <a:solidFill>
                  <a:schemeClr val="tx1"/>
                </a:solidFill>
              </a:rPr>
              <a:t>(см. задание к уроку 17 октября)</a:t>
            </a:r>
            <a:r>
              <a:rPr lang="ru-RU" sz="4800" i="1" dirty="0">
                <a:solidFill>
                  <a:schemeClr val="tx1"/>
                </a:solidFill>
              </a:rPr>
              <a:t>. </a:t>
            </a:r>
          </a:p>
        </p:txBody>
      </p:sp>
    </p:spTree>
    <p:extLst>
      <p:ext uri="{BB962C8B-B14F-4D97-AF65-F5344CB8AC3E}">
        <p14:creationId xmlns:p14="http://schemas.microsoft.com/office/powerpoint/2010/main" val="255626851"/>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7006</TotalTime>
  <Words>2948</Words>
  <Application>Microsoft Office PowerPoint</Application>
  <PresentationFormat>Широкоэкранный</PresentationFormat>
  <Paragraphs>286</Paragraphs>
  <Slides>37</Slides>
  <Notes>0</Notes>
  <HiddenSlides>0</HiddenSlides>
  <MMClips>1</MMClips>
  <ScaleCrop>false</ScaleCrop>
  <HeadingPairs>
    <vt:vector size="6" baseType="variant">
      <vt:variant>
        <vt:lpstr>Использованные шрифты</vt:lpstr>
      </vt:variant>
      <vt:variant>
        <vt:i4>6</vt:i4>
      </vt:variant>
      <vt:variant>
        <vt:lpstr>Тема</vt:lpstr>
      </vt:variant>
      <vt:variant>
        <vt:i4>1</vt:i4>
      </vt:variant>
      <vt:variant>
        <vt:lpstr>Заголовки слайдов</vt:lpstr>
      </vt:variant>
      <vt:variant>
        <vt:i4>37</vt:i4>
      </vt:variant>
    </vt:vector>
  </HeadingPairs>
  <TitlesOfParts>
    <vt:vector size="44" baseType="lpstr">
      <vt:lpstr>Arial</vt:lpstr>
      <vt:lpstr>Calibri</vt:lpstr>
      <vt:lpstr>Calibri Light</vt:lpstr>
      <vt:lpstr>Helvetica Neue</vt:lpstr>
      <vt:lpstr>Times New Roman</vt:lpstr>
      <vt:lpstr>Wingdings</vt:lpstr>
      <vt:lpstr>Тема Office</vt:lpstr>
      <vt:lpstr>Группа 101СА </vt:lpstr>
      <vt:lpstr>Фонетика Русские скороговорки и стихотворения</vt:lpstr>
      <vt:lpstr>Ш/Щ/Ж</vt:lpstr>
      <vt:lpstr>Скороговорки</vt:lpstr>
      <vt:lpstr>Скороговорки</vt:lpstr>
      <vt:lpstr>З’</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Семья</vt:lpstr>
      <vt:lpstr>Тема «Семья»</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Справедливость и несправедливость.</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Гусева</dc:creator>
  <cp:lastModifiedBy>Гусева</cp:lastModifiedBy>
  <cp:revision>103</cp:revision>
  <dcterms:created xsi:type="dcterms:W3CDTF">2024-09-01T20:30:35Z</dcterms:created>
  <dcterms:modified xsi:type="dcterms:W3CDTF">2024-10-17T13:58:26Z</dcterms:modified>
</cp:coreProperties>
</file>