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649" r:id="rId4"/>
    <p:sldId id="737" r:id="rId5"/>
    <p:sldId id="259" r:id="rId6"/>
    <p:sldId id="743" r:id="rId7"/>
    <p:sldId id="302" r:id="rId8"/>
    <p:sldId id="298" r:id="rId9"/>
    <p:sldId id="299" r:id="rId10"/>
    <p:sldId id="304" r:id="rId11"/>
    <p:sldId id="305" r:id="rId12"/>
    <p:sldId id="323" r:id="rId13"/>
    <p:sldId id="306" r:id="rId14"/>
    <p:sldId id="307" r:id="rId15"/>
    <p:sldId id="308" r:id="rId16"/>
    <p:sldId id="292" r:id="rId17"/>
    <p:sldId id="303" r:id="rId18"/>
    <p:sldId id="309" r:id="rId19"/>
    <p:sldId id="310" r:id="rId20"/>
    <p:sldId id="316" r:id="rId21"/>
    <p:sldId id="319" r:id="rId22"/>
    <p:sldId id="317" r:id="rId23"/>
    <p:sldId id="318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20" r:id="rId39"/>
    <p:sldId id="338" r:id="rId40"/>
    <p:sldId id="339" r:id="rId41"/>
    <p:sldId id="340" r:id="rId42"/>
    <p:sldId id="341" r:id="rId43"/>
    <p:sldId id="342" r:id="rId44"/>
    <p:sldId id="343" r:id="rId45"/>
    <p:sldId id="344" r:id="rId46"/>
    <p:sldId id="345" r:id="rId47"/>
    <p:sldId id="346" r:id="rId48"/>
    <p:sldId id="347" r:id="rId49"/>
    <p:sldId id="348" r:id="rId50"/>
    <p:sldId id="349" r:id="rId51"/>
    <p:sldId id="321" r:id="rId52"/>
    <p:sldId id="311" r:id="rId53"/>
    <p:sldId id="312" r:id="rId54"/>
    <p:sldId id="313" r:id="rId55"/>
    <p:sldId id="314" r:id="rId56"/>
    <p:sldId id="315" r:id="rId57"/>
    <p:sldId id="322" r:id="rId58"/>
    <p:sldId id="647" r:id="rId59"/>
    <p:sldId id="832" r:id="rId60"/>
    <p:sldId id="837" r:id="rId61"/>
    <p:sldId id="601" r:id="rId62"/>
    <p:sldId id="560" r:id="rId63"/>
    <p:sldId id="561" r:id="rId64"/>
    <p:sldId id="562" r:id="rId65"/>
    <p:sldId id="563" r:id="rId66"/>
    <p:sldId id="564" r:id="rId67"/>
    <p:sldId id="565" r:id="rId68"/>
    <p:sldId id="566" r:id="rId69"/>
    <p:sldId id="567" r:id="rId70"/>
    <p:sldId id="568" r:id="rId71"/>
    <p:sldId id="569" r:id="rId72"/>
    <p:sldId id="570" r:id="rId73"/>
    <p:sldId id="571" r:id="rId74"/>
    <p:sldId id="572" r:id="rId75"/>
    <p:sldId id="573" r:id="rId76"/>
    <p:sldId id="574" r:id="rId77"/>
    <p:sldId id="575" r:id="rId78"/>
    <p:sldId id="576" r:id="rId79"/>
    <p:sldId id="577" r:id="rId80"/>
    <p:sldId id="578" r:id="rId81"/>
    <p:sldId id="579" r:id="rId82"/>
    <p:sldId id="580" r:id="rId83"/>
    <p:sldId id="581" r:id="rId84"/>
    <p:sldId id="582" r:id="rId85"/>
    <p:sldId id="583" r:id="rId86"/>
    <p:sldId id="584" r:id="rId87"/>
    <p:sldId id="585" r:id="rId88"/>
    <p:sldId id="586" r:id="rId89"/>
    <p:sldId id="587" r:id="rId90"/>
    <p:sldId id="588" r:id="rId91"/>
    <p:sldId id="589" r:id="rId92"/>
    <p:sldId id="590" r:id="rId93"/>
    <p:sldId id="591" r:id="rId94"/>
    <p:sldId id="592" r:id="rId95"/>
    <p:sldId id="593" r:id="rId96"/>
    <p:sldId id="594" r:id="rId97"/>
    <p:sldId id="595" r:id="rId98"/>
    <p:sldId id="596" r:id="rId99"/>
    <p:sldId id="597" r:id="rId100"/>
    <p:sldId id="598" r:id="rId101"/>
    <p:sldId id="599" r:id="rId102"/>
    <p:sldId id="481" r:id="rId10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5DD"/>
    <a:srgbClr val="BCF098"/>
    <a:srgbClr val="CFD5EA"/>
    <a:srgbClr val="D6F6C0"/>
    <a:srgbClr val="E5CCB1"/>
    <a:srgbClr val="FBCACD"/>
    <a:srgbClr val="F4B2D1"/>
    <a:srgbClr val="FDD3CB"/>
    <a:srgbClr val="FBC8B3"/>
    <a:srgbClr val="FCC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989" autoAdjust="0"/>
    <p:restoredTop sz="85096" autoAdjust="0"/>
  </p:normalViewPr>
  <p:slideViewPr>
    <p:cSldViewPr snapToGrid="0">
      <p:cViewPr varScale="1">
        <p:scale>
          <a:sx n="86" d="100"/>
          <a:sy n="86" d="100"/>
        </p:scale>
        <p:origin x="149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theme" Target="theme/theme1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4-11-11T14:40:49.8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18321 12770 0,'0'-47'172,"23"47"-47,1 0-110,-1 0-15,1 0 47,0 0-31,-1 0-16,1 0 47,-1 0-32,1 0 1,23 0 15,-24 0-15,1 0 0,23 0 15,-24 0-16,1 0 1,-1 0 0,1 0-16,-1 0 31,1 0-15,-1 0-16,1 0 31,-1 0 0,1 0-15,-1 0-1,1 0 1,-1 0-16,1 0 31,23 0-15,0 0-1,-23 0 1,-1 0 0,1 0-1,-1 0 1,24 0 0,-23 0 15,-1 0-16,1 0-15,-1 0 16,1 0-16,23 0 31,-24 0-15,1 0-16,-1 0 16,48 0-1,-48 0 1,24 0-1,-23 0 1,23 0 0,-23 0-16,-1 0 31,24 0 328,-23 0-327,-1 0-17,24 0 1,-23 0-1,46 0 17,-46 23 171,-24 1-188,0 0 1,0 23 0,0-24-1,0 1 95,0-1-95,0 1 1,0-1 0,0 1-1,0-1 1,0 1-1,0-1 17,0 1-17,0 23 17,0-24-17,0 1 1,0-1 15,0 1-15,0-1 15,0 1 0,-24-24-15,24 23 187,0 1-187,0-1 15</inkml:trace>
  <inkml:trace contextRef="#ctx0" brushRef="#br0" timeOffset="6863.27">20202 13170 0,'0'-24'2094,"24"1"-2047,-1 23 31,-23-24-47,0-23 250,24 24-249,-24-24 14,23 23 33,-23 1-64,24-1 16,0 1-15,-1 23-16,1-24 31,-24 1-15,23 23 46,1 0-46,-24-47 0,23 47-1,1 0 17,-1 0-1,-23-24-16,24 24 1,-1 0 0,1-24 109,-1 24-94,24 0 16,-47-23-16,24 23-15,-1 0 15,1 0 0,-24-24 0,47 24-15,-24 0 15,1 0 16,23 0 156,-24 0-187,1 0 15,23 0-15,-23 0 15,-1 24 32,24-1-48,-47 1-15,47 23 31,-47-23 16,24-24 0,-24 23-31,23-23-1,-23 47 1,0 0 15,24-23-15,-24-1 15,0 1-15,0-1 15,0 1 0,0-1-15,0 1 15,0-1 79,23-23-1</inkml:trace>
  <inkml:trace contextRef="#ctx0" brushRef="#br0" timeOffset="8148.06">21355 13123 0,'23'-47'125,"-23"23"-109,24-23-16,-1 0 31,1 0-16,-1 0 1,1 47 0,-24-23-16,23-24 31,-23 23 0,24 24-15,-1 0 124,1 47-124,0 118 15,-1-48 1,-23-93-17,0-1 1,24-23 187</inkml:trace>
  <inkml:trace contextRef="#ctx0" brushRef="#br0" timeOffset="9366.04">21849 13146 0,'0'-23'47,"0"-1"-31,47-23-1,0-47 1,0 71-16,23-48 16,-46 24-1,46-47 1,-46 94 0,-24-24-16,23 24 203,-23 47-188,0-23 1,0 23 0,24 24-1,-24-48 1,24 24-1,-24-23 1,0-1 0,0 1-1,23 23 17,-23-24 14</inkml:trace>
  <inkml:trace contextRef="#ctx0" brushRef="#br0" timeOffset="11459.67">22343 13287 0,'0'47'32,"0"0"-17,0 1 17,0-25-17,0 48 1,0-24-1,0 23 1,0 1 15,0-24-15,0-24 0,0 71-1,0-47 1,0 0-1,0 0 17,0-23-17,0 23 17,23-47 30,24 0-46,-23 0-1,93 24 1,1-1 0,46-23-1,-69 0 1,-72 0-1,24 0-15,-23 0 188,-24-94-157,0 0-15,0-24-1,0 24 1,0 71 0,0-1-16,0 1 15,0-1 1,0-23 0,0 24-1,0-24 1,0 23-1,0-23 1,0 24 0,0-1-1,0 0 1,0 1 0,-24-24-1,24 23 1,-23-23-16,23 24 0,0-1 15,0 1 1,0-1 15,-24 24 94,1 0-109,-24 0 0,23 0-1,0 0 1,-23 0-1,0 0 1,24 0 0,-24 0-16,-24 0 31,48 0-15,-1-1011-1,-23 2046 1,24-1035 31,-1 0-32,-23 23 1,24-23 15,-1 0-15,24 24-16</inkml:trace>
  <inkml:trace contextRef="#ctx0" brushRef="#br0" timeOffset="13227.78">22107 14064 0,'0'23'31,"-47"71"-15,0-70-1,24-24 1,-1 23-16,-23 1 0,24-24 16,-1 23-16,-23 1 15,0-24 1,24 0-16,-24 0 16,0 0-16,0 0 15,-1 0-15,25 0 16,-142 0-1,95 0 1,-24 0 0,47 0-16,0 0 15,-94 0 1,70 0 0,0 0-1,-93 0 1,93 0-1,-70 0 1,0 0 0,94 0-16,-24 0 15,-23 0 1,24 0 0,-24 0-1,0 0 1,47 0-1,0 0-15,-48 0 16,1 0 0,47 0-16,-70 0 31,46 0-15,24 0-16,-47 0 31,24 0-16,23 0-15,23 0 16,-23 0 0,-24 0-1,1 0 1,23 0 0,23 0 15,-46 0-16,-1 0 17,48-24-17,-1 24 1,1 0 0,-1 0-1,-23 0 16,24-23-15,23-1 0,-47 24-1,-1 0 17,25-23-17,-1-1 1,1-23-1,23 24 1,-24-1 0,24 1-16</inkml:trace>
  <inkml:trace contextRef="#ctx0" brushRef="#br0" timeOffset="14712.59">19356 15122 0,'47'0'47,"-24"0"-31,24 0-16,-23 0 15,140-47 1,-140 23 0,23 1-1,-23-48 16,-1 48-15,-23-24 0,0 23-1,0-23 17,-47 47-1,47-23-16,-23 23-15,-1 0 16,-23 0 15,23 0-15,1 0 0,-1 0-1,1 0 1,-1 0-1,24 23 1,-23 1 0,23-1-1,-24 1 1,24-1 0,0 1-1,0-1-15,0 1 31,-23 23-15,23-24 0,0 48-1,0-48 1,23 1 0,-23-1-16,24 1 15,23-1 16,23 1-15,1 23 0,-24-47-1,47 24 1,-23-1 0,-48-23-1,1 0 16,23 0 1,-24 0-17,1 0 1,-1-23 0,1 23-1,-1-24 1,1 0-1</inkml:trace>
  <inkml:trace contextRef="#ctx0" brushRef="#br0" timeOffset="15600.91">20202 14816 0,'0'24'16,"24"-1"-16,-1 24 31,1 0-15,-1 0 0,1 0-1,0-23 1,23-1-1,-47 1 1,47 23 0,-24-24-16,24 24 15,-23-23 17,-24-1-17,23 1-15,1-24 16,-1 24-1,-23-1 1,0-46 125,0-25-126,0 1-15</inkml:trace>
  <inkml:trace contextRef="#ctx0" brushRef="#br0" timeOffset="16342.97">20602 14816 0,'0'24'31,"-23"-1"-31,-1 1 16,24-1-16,-23 1 15,-1-1-15,-23 1 16,0 46 0,0-46-16,24 23 15,-95 70 1,71-93 15,23-24-15,24 23 15,24-23 203</inkml:trace>
  <inkml:trace contextRef="#ctx0" brushRef="#br0" timeOffset="18304.61">21261 14863 0,'0'0'0,"-47"0"32,0 0-1,23 0 0,1 0-31,23-23 16,-47 23-1,23 0 17,1 0-1,-1 0-16,1 0 1,-1 23 0,24 1-16,-24-24 15,24 23 1,-23 1 0,-1-1-1,1 1 1,23-1-1,0 1 1,0 23-16,0-24 16,0 24-1,0 0 17,23-47 93,1 0-110,47 0 1,-24 0-1,-24 0 17,1 0-17,-1 0 1,1-23 0,23-71-1,-24 47 1,1 47-1,-1-24 1,-23-23 0,24 71 187,-24 23-172,47 23-15,-47-46-1,23-1 1,1 24 0,-1-23 15,-23-1-16,24-23-15,-1 0 16,1 0 47,-1 0 93,1-47-141</inkml:trace>
  <inkml:trace contextRef="#ctx0" brushRef="#br0" timeOffset="19234.56">21943 14793 0,'0'23'47,"0"48"-16,0-24-15,0 0 0,0 0-1,0-24 1,0 1 0,0-1-1,0 1 63,0-1-62,0 1 0,0-1 46,23-23 32</inkml:trace>
  <inkml:trace contextRef="#ctx0" brushRef="#br0" timeOffset="20363.02">21614 14816 0,'23'0'47,"24"0"-31,0 0-1,47 0 1,24-23 0,-1-24-1,-70 23 1,0 24-1,0-23 1,-23 23 0,0-24-1,-1 24 17,1 0-17,-1 0 32,1 0-31</inkml:trace>
  <inkml:trace contextRef="#ctx0" brushRef="#br0" timeOffset="21988.59">22578 14604 0,'0'24'31,"0"-1"1,0 25-17,0 22 17,0-23-17,0 24 1,0-48-1,0 24 1,0-23-16,0-1 0,0 24 31,23 24-15,-23-48 0,24 24-1,-24 0 1,23-47-1,-23 24 1,47-24 93,-23 0-93,-1 0 0,1 0-1,-1 0 17,1 0-17,-1 0-15,-23-24 31,0 1-15,24-1 0,-24-23-1,0 0 17,-24 0-1,24 24-16,-23-1 32,-1 24 110,1 0-142,-1 0 1,1 0-1,-1 0 1,1 0 0,-1 0-1,24 24 17,-23-24-17,-24 0 32,23 0-16</inkml:trace>
  <inkml:trace contextRef="#ctx0" brushRef="#br0" timeOffset="54789.37">23754 14346 0,'0'47'78,"0"-24"-62,-24 1-1,-46 117 1,70-118 0,-24 48-16,-23-24 15,24 24 1,-1-48-16,1 1 15,-1 46 1,0-46-16,1 70 16,-24-24-1,23-23 1,-23 24 0,47-48-1,-70 95 1,46-71-1,-23 47 1,24 0 0,-1-47-1,1 0 1,23-23-16,-24-1 31,24 1-15,0-48 234</inkml:trace>
  <inkml:trace contextRef="#ctx0" brushRef="#br0" timeOffset="57450.17">23495 15639 0,'0'0'0,"118"0"31,-71 0-15,23 0 0,-23 0-1,-23 0 1,-1 0 0,1 0-1,-1-47 1,-23 24 31,0-1-32,0 1 1,0-1 0,0 1 77,-23 23 17,-1 0-95,1 0-15,-1 0 16,1 0 0,-1 0-1,1 0 48,-1 0-48,1 0 1,-24 0 0,23 0-1,-46 23 1,46-23-1,24 24 1,-24-24 0,1 70-1,23-23 1,0-23 0,0 23-16,0-24 15,0 1-15,23 23 16,25 47-1,-25-47 17,1-23-17,23-1 1,23 1 0,-23-24-1,0 0 1,24 0-1,-24 0 1,-24 0 0,1 0-1,23 0 1,-24 0 0,-23-24-1,24 1-15,-24-1 16,23 0-16,-23-23 15,0 24 1,0-24 0,0 23 15,0 71 78,0-23-93,0-1 0,24-23-1,-24 24-15,0-1 0,23 1 47,1-24-31,0 0-1,-1 0 1,71 0 0,-70-24-1,-1 24-15,1-23 16,-1-1-1,1 1 1,-24-1-16,0 1 16,0-24-1,0 0 1,0 0 0</inkml:trace>
  <inkml:trace contextRef="#ctx0" brushRef="#br0" timeOffset="60268.66">24318 15475 0,'71'-24'125,"93"24"-110,-140 0 1,-1 0-16,1 0 15,-1 0 1,1 0 31,-24 24-31,0-1-1,0 1 1,0-1-1,0 24 1,0-23 15,-24-24-15,1 23 0,-1-23-1,-23 24 1,24-24-1,-24 23 1,0-23 0,0 24-1,23-24 17,1 0 124,23 23-141,-24-23-15,48 0 172,-1 0-156,-23 24-16,47-1 31,0-23 0,-23 24-15,-1-1 15,-23 24-15,24-23 0,-1-1-1,-23 25 16,0-1-15,0-24 0,0 1-1,0 23 1,0-24 0,0 1-1,-23-1 16,-24-23-15,23 24-16,1-1 16,-24-23-1,47 24-15,-47-24 32,0 0-17,23 0 1,-23 0-1,24-24 1,-48-23 0,24 0-1,23 24 1,1-24 0,23 23 15,-24 24-16,24-23-15,-23-24 32,23 23-17,0 0 17,0 1-17,47 23 63,-24 0-62,72 0 0,-1 0-1,-71 0 1,1 0-1,-1 0-15,1 0 79,-1 0-48,1 0 78,-1 0-62,-46 0 31</inkml:trace>
  <inkml:trace contextRef="#ctx0" brushRef="#br0" timeOffset="62390.35">25400 15498 0,'-24'0'15,"-23"0"1,24 0 15,-1 0-15,1 0-16,-1 0 31,1 0-15,-24 0-1,0 24 1,23 23-16,1-24 16,-48 24-1,71-23 1,0 23 0,0 23 15,0-46-16,0-1 17,24 1-17,23-24 17,-24 0-17,1 0-15,23 0 16,23-24-1,1-23-15,-48 24 16,24-24 15,-47 94 94,0 47-109,0-71 0,0 95-1,0-71 1,0 0-1,24 24 1,-24-24 0,24-24-16,-24 1 15,0 23 1,0 0 15,0 0-15,0-24-1,0 1 17,-24-24-17,0 0 1,1 23 0,-1-23-16,1 24 15,-1-24-15,-46 0 16,-1 0-1,1 0 1,46 0 0,1-24-16,-1 24 15,1-23 1,-24-24 0,23 47-1,1-24 1,23-46-1,-24 46 1,24 1 0,0-1 15,24 1 16,46-24-32,24 23 1,24-23 0,-48 47-16,24 0 31,-70 0-15,-24-23 77,0-24-77,0 23 0,0-23-16</inkml:trace>
  <inkml:trace contextRef="#ctx0" brushRef="#br0" timeOffset="63727.76">25635 15498 0,'24'24'16,"-1"46"-1,1-23-15,-24-23 16,23 46 0,-23-46-1,0-1 1,0 1-16,0-1 16,24-23 62,23 0-63,-24 0 1,1 0 0,23-47 15,-24 47-16,1-23 1,-1-24 0,24 0-1,-23 0 17,-24 23-17,0 1 126,0-1-126,0 1 1,0-1 0,0 1-1,24 23 95,-24 47-95,23 0-15,24 94 32,-47-47-17,24-47-15,-1 23 31,-23-46-15,24-24 0,-24 24-16,0-48 109,0 0-93,0 1-1,0-1 1</inkml:trace>
  <inkml:trace contextRef="#ctx0" brushRef="#br0" timeOffset="64299.92">26552 15616 0,'0'70'32,"47"71"-17,-47-94 1,0 0-1</inkml:trace>
  <inkml:trace contextRef="#ctx0" brushRef="#br0" timeOffset="65183.57">26435 15592 0,'47'0'16,"-94"0"-16,117 0 15,-46 0 1,-1 0 0,1 0-1,-1 0 17,1 0-1,-1 0-16,1 0-15,0 0 32,23 0-17,-24 0 1,1 0 0</inkml:trace>
  <inkml:trace contextRef="#ctx0" brushRef="#br0" timeOffset="68116.1">26364 15663 0,'24'0'125,"-1"0"-109,1 0 0,-1 0-1,1 0-15,-1 0 31,1 0-15,-24-24-16,23 24 31,1 0-15</inkml:trace>
  <inkml:trace contextRef="#ctx0" brushRef="#br0" timeOffset="114575.63">27140 15286 0,'24'0'32,"-24"24"-17,0 23 17,23-47-17,-23 24 1,0-1 62,0 1-62,0-1 15,0 1-16,0-1 17,0 24-17,0-23 1,0-1 15,24-23-15,-24 24-1,0-1 1,0 1 15,0-1-15,0 1 15,0-1-15,0 1 15,0-1-15,23 1 15,-23-1-15,0 1 30,0-1-14,0 1-1,0-1-15,0 1 46,0 0-46,0-1 31,0 1-32</inkml:trace>
  <inkml:trace contextRef="#ctx0" brushRef="#br0" timeOffset="116687.25">27258 15733 0,'47'0'31,"-23"0"-15,23 0 15,-24 0-16,1 0 1,-1 0-16,1 0 16,23-23-1,-24 23 1,1-24 0,-1 24-1,1 0 1,-1 0-1,1 0 17,-1 0-17,1 0 1,-1 0 0,1 24 15,-24 23-16,0-24 17,23-23-17,-23 24 1,0-1 0,0 1-1,0-1 32,0 1-31,-23-1 15,-1 1 0,-23-24 0,47 24-15,-23-24 0,-1 0-1,1 0 1,-1 0-16,1 0 31,-24 0-15,23 0-1,1 0 1,-24 0 62,23 0-62,-23 0 15,24 0 32,23 23-48,-24-23 313,0 0-250</inkml:trace>
  <inkml:trace contextRef="#ctx0" brushRef="#br0" timeOffset="-163543.69">1929 11571 0,'23'0'31,"1"0"-16,23-24 17,0-47-17,47 24 1,-47 24 0,0-24-1,-47 23 1,70 1-1,-46-1 17,-1 1-17,24 23 1,-23-24 0,23 1-1,0 23 1,-23 0-16,-1 0 31,24 0-15,-23 0-1,23 0 1,141 0 0,-165 0-1,48 0-15,-1 0 31,1 0 1,-48 23-1,48-23-15,-71 24-16,47-24 31,-23 23-16,-1-23-15,1 47 32,-1-47-17,24 0 1,-23 0 46,-1 24-15,24-24-15,-47 23-17,24-23 16,-1 24-15,1-24-16,-1 23 16,1-23-1,-1 24 1,24-24 15,-47 23-15,24-23 15,-24 24-15,23-24 15,-23 24 16,0-1 0,24-23 46,-24 24-77,23-24 0,-23 23 15</inkml:trace>
  <inkml:trace contextRef="#ctx0" brushRef="#br0" timeOffset="-161595.31">14323 9877 0,'23'0'16,"1"0"-1,-1 0-15,1 0 0,23 0 16,23 0-1,25 0-15,46-23 16,117-1 0,-117 24-16,-23-23 0,23-1 15,-47 1 1,141-1 0,-23 1-1,-94-1 1,-95 1 15,24 23 0,-23 0-15,-1 0 0,24 0-1,-23 0 79,-1 0-78,1 0-1,23 0 1,0 0-1,0 0 1,-24 23-16,1-23 0,0 24 31,-24-1-15,23 1 0,-23-1-1,24 48 1,-24-48-1,23 1 1,-23 23 0,0-24-1,0 1 1,0-1 15,0 1-15,0-1 15,0 1-15,0 23 77</inkml:trace>
  <inkml:trace contextRef="#ctx0" brushRef="#br0" timeOffset="-159050.13">4022 11712 0,'0'-24'78,"23"1"-62,48-48 15,-48 24-31,1 24 0,23-25 16,0-22-1,-47 46 1,47-70 0,-24 47-1,1 47 95,-1 0-95,1 0 1,-1 47 15,1-47-15,0 24-1,-24-1 1,0 1-16,23-1 16,1 48 15,-1-71-15,1 23-16,-24 25 15,23-1036 1</inkml:trace>
  <inkml:trace contextRef="#ctx0" brushRef="#br0" timeOffset="-157609.84">4751 11665 0,'23'0'31,"1"0"0,-1 0-15,1 0-16,46-47 31,-23 0-15,24 0-1,-24-1 1,-23 48 0,-1-47-1,1 24 17,-1 23-1,1-24-16,-1 1 1,-23-1 0,24 24 77,-1 0-77,-23 24 15,24-1-15,-1 48 0,1-24-1,-24-23 1,23 23-1,-23-24 17</inkml:trace>
  <inkml:trace contextRef="#ctx0" brushRef="#br0" timeOffset="-151543.34">5574 11641 0,'23'0'32,"1"0"-17,23 0 1,0-23 0,-23-1-16,93-23 31,-93 47-16,46-23-15,-23-1 16,24 0 0,-48 1-1,1-1 1,-1 1 0,1 23-1,-1 0 188,24 0-187,-47-24 0,47 24-1,-23 0 1,-1 0-1,1 0 110,0 0-109,-1 0 0,1 0 15,23 47-15,-24-23-1,1-1 1,-1-23 15,-23 24 875,0 0-218,-23-1-673,23 1 1,0-1-16,-24 24 16,1-23-1,-1-24 1,24 23 0,-23-23-1,23 47 141,-24-47-140,24 24 0,-47-24-1,47 23 1,0 1 0,-24-24-1,24 23 32,-23-23 94,-1 24-110,1-1-15,-1 24-1,-46 24 1,23 23 15,47-71-15,0 1 15,0 0-15,0 23-1,0-24 1,0 24-1,0-23 1,0 23 15,0 0-15,0-24 0,0 1-1,0-1 1,0 1-1,0-1 32,-24 1-31,24-1-16,0 1 31,-23-1-15,-1-23-16,24 24 15,0-1 1,-23 1 0,-1-24-1,1 23 1,-1-23-16,24 24 16,-23-24-1,-24 23 1,0-23-1,0 24 17,23-24-17,1 0 1,-1 0 15,0 0-15,1 0-1,-1 0 1,1 0 31,23-24-16,-24 1-15,1 23-1,23-24 32,-24 24 188,1 0-220,-24-23 17,23 23-17,24-24 173,-23 24-173,23-23-15,-24-24 16,24-24 0,-47-23-1,47 24 1,0-95-1,-47 71 17,24 47-17,23 23-15,0-23 16,0 0 0,0 0-1,0 0 1,0 24-16,0-1 31,0 1-15,0-1-16,0-23 15,0-23 17,0 46-17,0 1 16,0-1-15,23 24 109,1 0-109,-1 0 15,24 0 0,-23 0-15</inkml:trace>
  <inkml:trace contextRef="#ctx0" brushRef="#br0" timeOffset="-150315.57">6374 11618 0,'23'0'31,"24"0"1,47-94-1,-23-1-15,-1 48-1,24-94 1,-47 71 15,0 46-15,-47 1-1,24 23 1,-1 0 125,1 23-110,-1 24-16,-23-23 1,0 23 0,0-24-16,24 24 15,-24 0 1,0-23-16,24 23 31,-1-24-15,-23 1-1,0 0 48,0-1-47,-23-23 155,-1 0-155</inkml:trace>
  <inkml:trace contextRef="#ctx0" brushRef="#br0" timeOffset="-149221.89">6538 11641 0,'47'-23'47,"0"-1"-32,0 1 1,0-24 0,-23 47-16,-1-24 15,-23 0 1,24 24-16,-1 0 15,1 24 189,-1 0-189,1-1 1,-24 1 15,0-1-15,0 1-16,23-24 0,-23 23 15,0 1 17,0-1-17,24-23 1,-1 0-1</inkml:trace>
  <inkml:trace contextRef="#ctx0" brushRef="#br0" timeOffset="-144357.02">1599 12817 0,'0'-23'31,"24"23"63,-1 0-32,1 0-46,23 0-1,-24 0 1,1 0 0,23 0-1,-24 0 1,24 0 0,-23 0-16,23 0 15,0 0 1,24 0-1,-48 0 1,1 0 0,23 0-1,-24 0 1,1 0 0,23 0-1,0 0 16,0 0-15,-24 0 0,71 23-1,-70-23 1,141 0 0,-95 0-1,24 0 1,-23 0-1,-1 0 1,-23 0 0,-23 0-1,-1 0-15,48 0 32,0 0-17,-1 0 1,-46 0-1,23 0-15,23 0 16,1 0 0,-24 0 15,-24 0-15,1 0 15,-1 0 0,1 0-15,-1 0-16,1 0 31,-1 0-15,1 0-16,-1 0 15,1 0 16,-1 0 1,1 0-17,0 0 1,-1 0 0,1 0-16,-1 0 31,1 0-16</inkml:trace>
  <inkml:trace contextRef="#ctx0" brushRef="#br0" timeOffset="-121925.38">6232 12746 0,'47'0'47,"-23"0"0,23 0-31,-23 0-1,23 24 1,47-24 0,23 24-1,-93-24 1,23 0-1,0 0 1,-24 23 0,1 1-1,-1-24 1,1 0 0,-1 0-1,1 0 1,-1 0-1,24 0 1,-23 0 0,0 0-1,23-24 17,-24 24-17,24-23 1,-23-1-1,23-23 1,0 0 0,0 23-1,-24-46 1,1 23 0,-1 0-1,24-24 1,-23 24-1,-1 24 1,-23-1-16,24 1 16,-24-1-16,47-23 15,-47 24 1,0-1-16,23-23 31,1-24-15,-1 48-1,-23-24 1,24-24 0,0 24-1,-24-23 1,0 46-16,0-70 31,0 47-15,0 24-16,0-1 15,0 1-15,0-24 16,0 23 0,0-23-1,0 23 1,0 1 0,0-24-1,-24 47 1,24-24-1,-47-23 17,47 24-17,-24-1 17,1 24-17,-1-23 1,1 23-1,-1-24-15,1 24 16,-24-47 0,-24 24-1,48-1 1,-1 1 0,-23-1-1,24 1 1,-1 23-1,1 0 1,-1 0 0,1-24-1,-1 24 1,1 0 0,-1 0-1,1 0 1,-1 0-1,24-23-15,-24 23 16,1 0 0,-1 0-1,1 0-15,-24 0 32,23 0-17,1 0-15,-24 0 31,23 0-15,1 0 0,-24 0-1,23 0 1,-23 0 0,0 0-1,0 0 1,24 0-1,23 23 1,-24-23-16,-23 24 31,24-1 1,-25 1-17,25-1-15,-1 1 16,-23-1 15,24 1-15,23-1-16,-24 1 31,1-24-15,23 47-1,-24-24 1,24 24-1,-23 0 1,23 0 15,0-23-15,0-1-16,0 25 16,0-1-1,0-24 1,0 1-1,0 23 17,0-24-17,0 1-15,0-1 32,0 1-17,0-1-15,0 1 16,0-1-1,0 24 17,0-23-17,0-1 1,0 1 15,0-1-15,0 1-1,0-1 1,0 24 15,0-23-15,0-1 15,0 1-15,0 23 15,0-23 0,0 23-15,0-24 0,0 1-1,0-1 1,0 1-1,0 23 1,0 0 15,0-24-15,0 1 0,0-1-1,0 1 1,0-1 15,0 1-15,0-1 15,23 24 0,1-23-15,-1-1 15,24 1-15,0-1 15,-23-23-15,23 24-16,24-24 31,-24 0-16,0 24 1,-24-24 0,24 0-1,-23 0 1,-1 0-16,24 0 31,-23 0-15,-1 0-1,1 0-15,23 0 32,-24 0-17,1 0-15,-1 0 16,24 0 0,-23 0-1,-1 0 1,1 0-1,0 0-15,-1-24 16,1 24 0,23-24-1,-24-23 1,24 24 0,-23 23-1,-24-47 1,23 23-1,24-46 17,-23 23-17,-1-24 1,1 1 0,-1 23-1,-23 23 1,0-46-1,24 70-15,-24-71 32,23-23-17,1 23 1,-1 24 0,-23 24-1,0-24 1,0 0-16,0 23 15,0 1 1,0-48 15,0 48-15,0-48 0,0 1-1,0 46 1,-23-23-1,23 0 1,-24 47-16,24-24 16,-23 1-16,-1-24 31,1 0-15,-24 23-16,47 1 15,0-1 1,-24 24-1,1-23-15,-1-1 16,1 1 0,-1-1 15,1 24-15,-1-23-1,1 23 1,-24 0-16,0-24 15,23 24-15,-23-1035 16,-47 2047 0,0-1012-1,47 0 1,-47 0 0,47 0-1,-24 0 16,-23 0-15,71 0-16,-48 0 31,24 0 1,23 0-17,1 0 1,-1 0-1,-23 47 1,24 0 0,-1 0-1,1-47 1,-1 23-16,1 1 0,23-1 16,-24 24-1,24 0 1,0 0-1,-23-47 1,23 71 0,0-24-1,-24 0 1,24-23 0,0 23-1,0 0 16,0 0-15,0 0 15,0-24-15,0 24 0,0-23-1,0-1-15,0 24 31,24-47-15,-24 24 0,0-1-1,0 48 1,0-48 0,0 24 15,0-23-16,0 0 1,0-1 0,0 1-1,0-1 1,23 1 0,-23 23-1,0-24 1,0 1-1,0-1 1,0 1 0,24-1-16,-24 1 31,0-1-15,23 1-1,-23-1 1,24 24-1,-1-23 17,1-1-1,23 24-15,-24-23-1,1-24 1,23 23-1,0 1 1,-24-1 0,48-23 15,-47 0 16,-1 0-16</inkml:trace>
  <inkml:trace contextRef="#ctx0" brushRef="#br0" timeOffset="-87531.87">9643 11688 0,'0'-47'141,"23"24"-110,24-24-15,24 0-1,-48 23 1,24 0 0,-23 24-16,-1 0 15,24-23 1,0-1-16,-23 1 31,23 23-15,-24 0 15,1 0-15,-1-24-1,1 24 1,0 0 0,23-47-1,-24 47 1,1 0-1,-1 0-15,24-23 32,-23 23-17,-1-24 1,24 24 0,-23 0 15,23 0-16,-24 0 1,48 0 15,-1 0-15,-46 0 0,23 0-1,24 0 1,-48 0-1,1 0-15,23 0 32,-24 0-17,1 0-15,23 0 16,47 0 0,-71 0-16,48 24 31,-48-24-16,-23 23-15,24-23 16,23 0 15,-47 24-15,23-24 0,1 23-1,-1-23 1,1 0-1,-1 24 1,1-24 0,0 23-1,-1-23 1,24 47 0,-47-23 15,24-24-16,-1 0 17,1 24-17,-24-1 17,0 1-1,0-1 297,0 1-312</inkml:trace>
  <inkml:trace contextRef="#ctx0" brushRef="#br0" timeOffset="-85709.45">7949 11312 0,'24'0'109,"93"0"-93,-70 0-1,24 0-15,117 0 31,235 0-15,-352 0 0,0 0-1,23-47 1,-71 47 0,1 0-16,-1 0 62,1 0-46,46 0-1,-46 0 1,-1 0-16,1 0 16,-24 47 140,0-24-141,0 1 1,0-1 0,0 1-1,0-1 1,0 1 0,0 23-1,0-23 1,0-1-1,0 1 1,0-1 0,0 1-1</inkml:trace>
  <inkml:trace contextRef="#ctx0" brushRef="#br0" timeOffset="-83569.94">11900 11594 0,'0'-23'78,"71"23"-62,-1-47 0,25 23-1,116-47 1,-70 48-1,-94-1 1,71-23 0,-95 24-16,1 23 47,0-24-32,-1 24 1,1-47-1,-1 47 1,24 0 15,-23-23-15,-1 23-16,24-24 16,-23 24 46,-1 0-15,1 0-16,-1 0-15,1 24-1,23 23 1,0 0 0,-24-24-1,-23 24 17,24-47-1,-1 24-16,1-1 17,-1 1-17,1-1 17,-1 1-1,1-24-16,-24 24-15,24-1 32,-1 1-17,1-24-15,-24 23 16,23-23 15</inkml:trace>
  <inkml:trace contextRef="#ctx0" brushRef="#br0" timeOffset="-80954.68">13805 11594 0,'-23'24'31,"23"23"-15,0 0-16,0 0 16,0 47-1,0 0 1,0-24 0,0 1-1,0-48 1,0 1-16,0 47 15,0-24 1,0-24 0,0 1 15,0-1 31,23-23-46,1 24 0,23-24-16,118 23 31,-118 1-31,23-24 16,48 23-1,-48-23-15,-23 24 16,71-1012-1,0 2023 1,-48-1012 0,-46-23-1,23-23 220,-47-24-220,0-47 1,23-94 15,-23 140-31,0-22 16,0-48-1,0 95 1,0-1-16,0-23 16,0 24-1,0-1 1,0 1 15,0-1-15,-23 24 78,-24 0-79,23 0 1,-164 0-1,117-23 1,-187-1 0,187 24-1,-23-23 1,71 23-16,-25 0 16,25 0-1,-1 0 1,1 0-1,-1 0-15,24-47 219,0-24-188,47-94-15,0 142 0,1-71-1,-48 70 1,47-23 0,-24 47 93,1 0-93,-24 24-16,70 70 31,48-24-16,-24 24 1,0 1 0,-71-95-1,1 23 1,-1-23-16,-23 24 16,24-24-1,-1 0 16,1 0-15,0 23 15,-72-23 157,1 0-173</inkml:trace>
  <inkml:trace contextRef="#ctx0" brushRef="#br0" timeOffset="-78121.31">7808 12417 0,'0'24'31,"0"-1"-15,0 48-1,0-1 1,0-23 0,24-23-1,-24-1 1,23 24-1,-23-23 1,24 0 0,-1 23 15,1-47 0,-1 23 0,1-23-15,-1 0 0,1 0-1,23 24-15,47-24 16,0 23 0,-23-23-1,46 0 1,-46 0-16,93 0 15,48 0 1,-24 0 0,0 0-1,-94 0-15,165 0 32,-94 0-17,-71 0 1,117 0-1,1 0 1,-118 0 0,-23 0-16,23 0 15,70 0 1,25 0 0,22 0-1,1 0 1,-24 0-1,-117 0-15,-1 0 16,1 0 0,-24 0-16,94 0 15,-71 0 1,1 0-16,164 0 31,-164-23-15,140 23-1,-117 0 1,48 0 0,-25 0-1,-70 0-15,71-24 16,-24 24 0,-71 0-1,1 0 1,-1 0-1,1 0 1,-1 0-16,1 0 31,23-23-15,-47-1 0,24 24 62,-1 0-63,24 0 1,-23 0 0,23 0-1,-24 0 1,24 0-1,-23 0 1,-1 0 0,1 0-1,-1 0 1,24-23 0,-23 23-1,-1-24 1,1 24 46,-24-24-46,0 1 15,23 23-15,-23-24-16,0 1 15,47-24 1,-47 23-16,0 1 16,0-24-1,0 23 1</inkml:trace>
  <inkml:trace contextRef="#ctx0" brushRef="#br0" timeOffset="-61259.09">10372 14275 0,'23'0'47,"1"0"-31,-1 0-1,48 0 1,-24 0-16,141 0 16,-94 0-1,24 24-15,140-24 16,-93 0-1,-47 0-15,23 0 16,23 0 0,-70-1012-1,24 2024 1,-95-1012 0,72 0-1,-25 0-15,24-24 16,0 1-1,-70 23 1,46 0 0,-46 0-16,23 0 15,-24 0 1,1 0 0,23 0 15,-24 23 141,-23 1-157,0-1-15,24 48 32,-24-24-17,24-24 1,-24 24-1,0-23 1,0-1 15,0 24-15,0-23 15</inkml:trace>
  <inkml:trace contextRef="#ctx0" brushRef="#br0" timeOffset="-58941.32">12794 14299 0,'24'0'141,"-1"0"-125,1 0-1,23 0 1,23 0 0,-46 0-1,-1 0 1,1 0-1,-1 0 267,1 0-267,-1 0 1,24 0 0,-23 0-1,-1 0-15,1 0 31,23-24 94,-24 24-109,1 0 0,23 0-1,-23 0-15,23 0 16,47 0 0,0 0 15,47 0-16,-94 0 1,-24-23-16,48 23 16,94 0-1,-118 0 1,0 0 0,23 0-1,-23 0-15,0 0 16,-23 0-1,-1 0-15,1 0 16,-1 0 47,1 0-48,-1 0 1,1 0 93,-1 23-78,-23 24-15,0 24 0,0-48-1,0 24 1,24-47 140,-1-23-109</inkml:trace>
  <inkml:trace contextRef="#ctx0" brushRef="#br0" timeOffset="-57542.4">15028 14416 0,'24'0'94,"23"-23"-78,-24-24-1,71-24 1,48 1-1,-1-1 1,-71 1-16,-23 46 16,47-23-1,-70 47 1,23 0-16,-24-24 16,48 1-1,-24 23 1,-23 0-1,46 0 1,-46 0-16,-1 0 16,95 0-1,-95 0 1,24 0 0,0 0-1,0 0 1,-23 0-1,70 47 1,71 47 15,-71-23-15,0-1 0,47 1-1,-118-48 1,48 1-1,-24 23 1,0 0 0,0-24-1,-23 48 1,-24-48 0,23-23-16,1 0 15,-24 47 1,47 24-1,-47-47 1,23-1 0,-23 24-1</inkml:trace>
  <inkml:trace contextRef="#ctx0" brushRef="#br0" timeOffset="-54244.09">10442 15404 0,'24'0'31,"-1"0"1,1 24-17,-24 23 16,23 0-15,-23 0 0,0 0 15,24-24 0,-24 1 0,23-24-15,1 23-16,-1 1 31,24-1-15,24 1 0,0-1-1,46-23 1,24 0-1,71 0 1,-118 0 0,94 0-1,-94 0 1,235 0 0,-140 0-1,-95 0 1,23 0-1,-46 0-15,23 0 16,23 0 0,1 0-1,0 0 1,-24 0 0,23 0-1,-70 0 1,94 0-1,-70 0-15,117 0 16,24 0 0,0 0-1,-48 0 1,-70 0 0,-23 0-16,-1 0 15,71 0 1,1 0-1,-72 0 1,95 0 0,-24 0-1,-71 0 1,24 0-16,71 0 16,23 0-1,0 0 1,24 0-1,-24 0 1,-117 0 0,23 0-16,-24 0 15,95 0 1,-47 0 0,-48 0-1,1 0 1,-24 0-1,0 0-15,0 0 16,0 0 0,0 0-1,23 0 1,-22 0 0,-25 0-16,24 0 31,-23 0 16,-1 0-16,24-47 0,0-23 0,-23 46-15,-24-46 15,23 46-15,1-93 0,-1 93-1,-23 1-15,0-24 16</inkml:trace>
  <inkml:trace contextRef="#ctx0" brushRef="#br0" timeOffset="-43957.46">20038 5714 0,'23'0'15,"1"0"1,-1 0-16,1 0 16,-1 0-1,1 0 1,-1 0 0,48 0-1,-24 24 1,-23-24-1,23 0-15,-24 0 16,1 0 0,-1 0-16,1 0 31,-1 0 0,24 0-15,0 0 15,-23-24 78,23 1-93,-47-1 0,0 48 140,0 23-140,0-24-1,0 1-15,0 23 16,0 0-16,0 0 15,0 0-15,0-23 16,0 46 0,0-46 15,0-1-15</inkml:trace>
  <inkml:trace contextRef="#ctx0" brushRef="#br0" timeOffset="-42518.84">20955 6044 0,'0'-24'32,"0"-23"-17,47-23 17,-23 23-17,-1 0 1,24 23-1,-23 24-15,-24-24 16,47 1 0,-24-1-1,1 24-15,-1-23 16,24-1 0,24 24-1,-24 0-15,-24 0 16,48-23-1,-24-1 1,-24 24 0,1 0-16,23 0 31,-23 0-15,-1 0-1,48 0 1,-24 0 15,-24 0-15,48 0-1,-24 0 1,0 24 0,23-24-1,-70 23 1,24-23-16,23 0 15,-47 24 1,47-24 0,-24 23-1,25 1 1,-1-1 0,0 1 15,-24 0-16,1-1 1,-1 1 15,1-1-15,-1 1 0,1-1-1,-24 1 1,23-24-1,-23 23 1,24-23 140</inkml:trace>
  <inkml:trace contextRef="#ctx0" brushRef="#br0" timeOffset="-41468.85">22766 5973 0,'47'0'62,"0"-47"-46,24 0 0,-48 0-1,1 24-15,23-1 16,23-23-1,-46 23 1,-24 1 0,23 23 124,1-24-124,-24 1 0,47 23 62,-24 23-31,1 24-16,-1 24-16,1-47 1,-24-1-16,23 1 31,1 46 1,-24-46-17,0-1-15</inkml:trace>
  <inkml:trace contextRef="#ctx0" brushRef="#br0" timeOffset="-40521.79">23542 6091 0,'24'0'62,"23"-47"-46,-47 23 0,70-46-1,-23-1 1,-23 48-16,-1-1 16,1 1-16,-1-1 15,1 48 157,-1-1-156,-23 1-16,24 23 15,-24-24 1,23 24-16,1 24 16,-1-24-1,-23 0 1,24-47-16,-1 47 15,-23-24 1</inkml:trace>
  <inkml:trace contextRef="#ctx0" brushRef="#br0" timeOffset="-39109.98">20249 6843 0,'0'47'31,"24"-23"-15,-1 46-1,-23 1 1,24-71-1,0 47 1,-1-23-16,1 23 31,-1-24-15,1-23-16,211 47 31,-141-47-15,188 0-1,71 0 1,23 0 0,-23 0-1,-47 0 1,-71 0 0,-141 0-1,47 0 1,-47 0-16,71 0 15,23 0 1,0 0 0,-47 0-1,0 0 1,-94 0-16,-23 0 31,-95 24 94</inkml:trace>
  <inkml:trace contextRef="#ctx0" brushRef="#br0" timeOffset="-22734.39">8725 8184 0,'0'23'15,"24"-23"16,93 0-15,-46 24-16,23-24 16,-23 23-16,117-23 15,-141 0 1,70 24 0,-93-24-16,70 0 31,-47 0 0,-23 0-15,23 0-1,47 23 1,-47-23 0,23 0-1,24 0 1,-23 0-1,-24 0 1,118 0 0,-142 0-1,71 0 1,-70 0 0,23 0-1,-24 0 16,1 0-15,-1 0 15,1 0-15,23 0 0,-24 0-1,1 0 1,-24 24 312,0 0-312,0-1-1,0 1 1,0-1-1,0 1 1</inkml:trace>
  <inkml:trace contextRef="#ctx0" brushRef="#br0" timeOffset="-18517.68">11054 8537 0,'23'0'110,"24"-71"-95,-23 48-15,-1-1 16,1 1 0,-1-24-1,1 47-15,-1 0 16,24-24 0,-47 0-16,24 24 15,-1-23 1,24 23-1,-23 0 1,47-24 0,-48 24-1,48 0 1,-24 0 0,23 0 15,-46 0-16,23 0 1,-24 0 0,48 0-1,-24 24 1,-24-24-16,24 0 31,-23 0-15,23 0-1,-23 23 17,23 1-1,-24 0-15,1-1 15,23 1-16,-24-1 1,1 1 0,-24-1-16,23-23 15,1 24 1,-1-24 0,1 47-1,-1-24 16,1-23-15,-24 24-16,0-1 31</inkml:trace>
  <inkml:trace contextRef="#ctx0" brushRef="#br0" timeOffset="-15781.85">12559 8631 0,'23'0'46,"-23"47"-30,0-24-16,0 48 31,0 23-15,0-47-16,0 47 16,0-23-1,0 23 1,0 0-1,-23-24 1,-1-23 0,24 0-1,0 47 1,0-70 0,0-1-1,0 1-15,0 0 31,0-1-15,0 1 0,0-1-1,0 1 1,24-1 46,23-23-46,71 0 0,46 0-1,48 0 1,-48 0 0,-93 0-1,23 24 1,-70-24-1,-1 23-15,1-23 188,23 0-172,-24 0-1,1 0 1,23 0 15,-24 0-15,1 0-1,23 0 1,-47-23 62,0-1-62,0 1-1,0-1 1,0-70 0,0 23-1,0 24-15,0-23 16,0-48-1,0 48-15,0-95 32,0 95-17,0-1-15,0 0 32,0 1-17,0 46 1,0 1-1,0-1 1,-24 1 0,1-24-1,-1-24 17,1 24-17,23-1011 16,-24 2069 16,1-1011-15,-71 0-17,0 0 1,47 0-1,-24 0-15,24 0 16,-118 0 0,95 0-1,23 0 1,23 0 0,1 0-1,-1 0 1,1 0-1,-1 0 1,1 0 0,-1 0 15,24 24 281,-23-24-296,23 23 15,-47 1-15,23-24 62,0 0-62,1 0-1</inkml:trace>
  <inkml:trace contextRef="#ctx0" brushRef="#br0" timeOffset="-14363.46">12253 9924 0,'-23'0'32,"-24"0"-17,-118 0 1,-70 0-1,70 0-15,-305 0 32,211 0-17,118 0 1,23 0-16,24 0 16,0 0-16,24 0 15,-71 0 1,-1 0-1,-46 0 1,24-1011 0,-119 2022-1,166-1011 1,46 0 0,-70 0-1,47 0 1,71 0 15,-1 0 32,1 0 62,-1 0-125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4-11-11T14:58:26.9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847 12605 0,'23'0'31,"48"0"-15,-24 0-1,94 24 1,71 23 0,-48 0-1,-23-47 1,0 0-1,-70 0-15,94 0 32,-95 0-17,1 0 17,-24 0-17,-24 0-15,1 0 31,23 0-15,-24 0-16,1 0 16,-1 0-1,1 0 17,-1 0 108,1 0-124,-24 71 15,0-24-15,0 0-1,0-24 1,0 1 62,0 23-62,0-71 93,0 1-93</inkml:trace>
  <inkml:trace contextRef="#ctx0" brushRef="#br0" timeOffset="1176.73">2493 12794 0,'47'0'78,"-23"-48"-62,-1 25-16,71-95 31,0 48-15,-47 23-16,0 0 15,24 0 1,-1 0 0,-23 23-1,24 1-15,-24-1 16,0 1-1,24-1-15,-1 24 16,1 0 0,-1 0-1,-23 0 1,0 0-16,0 0 16,165 0-1,47 71 16,-118-24-15,-71 0-16,95 0 31,-24 23-15,-94-46 0,0-24-1,-47 23-15,24 1 16,-24-1-1,47 71 17,-47-70-17,0-1-15,0 1 16,0 0 0,0 23-1,0 0 16,0-24 1</inkml:trace>
  <inkml:trace contextRef="#ctx0" brushRef="#br0" timeOffset="4678.57">823 13523 0,'0'23'250,"0"1"-234,0-1 0,24 1-1,-24-1 1,0 1 0,0 23 15,0-24 0,0 1-15,23-1-1,1-23 1,-24 24 0,23-1-1,-23 1-15,24-24 16,23 23-1,0 1 1,47-1 0,94 48-1,71-48 1,164 1 0,0-24-1,-234 0 1,163 24-1,-116-24 1,-72 0 0,-23 0 15,-117 0-15,23 0-1,94 0 1,-71 0-16,166 0 15,-48 0 1,-24 0 0,-93 0-1,47 0 1,-24 0 0,-71 0-1,1 0 1,23 0-1,0-48 17,0 48-17,0-23 17,-24 23-17,-23-24 16,47 24-31,-47-23 16,24 23 0,-1-47 15,24-118-15,-47 95-1,0-1 1,0 48-16,0-1 15,0-23 1,0 24-16</inkml:trace>
  <inkml:trace contextRef="#ctx0" brushRef="#br0" timeOffset="6994.31">4092 12911 0,'24'-23'62,"-1"-1"-46,1 1-16,23-24 15,47-24 1,-47 0 0,0 48-16,47-48 15,-70 48 1,23-24-16,-24 0 0,1 23 16,-1-23-1,24 0 1,-47 24-16,24-24 15,-1 23 1,-23 1 0,24 23 62,-1 0-63,1 47 1,-1 0 0,-23 94-1,24-71 1,-1 71 0,1 95-1,-24-166 1,0 24-1,0-70 1,0 23 0</inkml:trace>
  <inkml:trace contextRef="#ctx0" brushRef="#br0" timeOffset="33604.15">8819 3739 0,'24'-24'94,"-1"1"-78,25-1-16,-25-23 0,24 24 15,24-24 1,-1 0-16,1 0 16,-24 0-16,47 23 15,-47-23-15,70 0 16,-22 24-1,-1-1 1,-24-23 0,48 47-1,-95 0 1,71 0 0,-70 0-1,93 0 1,-93 0-1,47 0-15,-24 0 16,70 23 0,-70-23-1,47 24 1,-47-24 15,-23 24 0,46-1-15,24 24 0,24 71-1,-71-71 1,0-24 0,0 24-1,-23-23 1,-1-1-1,1 1-15,-1 46 32,1 1-1,-24-48-15,0 1-16,23-1 15</inkml:trace>
  <inkml:trace contextRef="#ctx0" brushRef="#br0" timeOffset="34979.97">11501 4703 0,'0'0'0,"0"24"31,0 23-15,-47 0 15,23-24 0,0 24-15,1-47-16,-24 24 16,23-1-1,-23-23-15,0 0 16,-94 24-1,71-24 1,-71 0 0,-1 0-1,-46 0 1,94-24-16,-235 1 31,188 23-15,47 0-16,-94 0 15,-1 0 1,119 0 0,-48 0-1,71 0-15,0 0 16,0 0 0,24 0-1,-1 0 1,-23 0-16,-70 0 15,70 0 1,-118 0 0,141 0-1,-23 0 1,24 0 0,-1 0 30,1-24-14,23 1-17,-24-24 1,1 23 0</inkml:trace>
  <inkml:trace contextRef="#ctx0" brushRef="#br0" timeOffset="45997.22">24906 705 0,'0'-47'62,"0"23"-31,47 24-15,47-47 0,-70 24-1,23-1-15,47 1 16,-71-1 0,48 1-16,23-24 15,47 23 1,-94 1 15,24 23-15,-24 0-16,47 0 31,-71 0-15,24 0-16,0 0 15,95 23 1,-95-23-1,94 47 1,-118-47 0,48 24-1,-1-24 1,1 23 0,23-23-1,-71 24 1,1-24-16,-1 23 15,1-23 1,0 24-16,-1-24 31,-23 23-15,47 24 15,-23 0 0,-24-23-31,23-24 16</inkml:trace>
  <inkml:trace contextRef="#ctx0" brushRef="#br0" timeOffset="47659.1">24836 1505 0,'47'70'16,"-47"-23"-1,0-23 1,0 23 0,23-47-1,-23 23 1,0 1-1,0-1 1,24 1 0,-1-1-1,24 24 1,24-23 15,23-1-15,-24 1-16,142-1 31,47 1-15,-142-24-16,-23-1011 15,95 2022 1,-72-1011 15,-93-24-15,-1 24-16,1 0 15,23-23 1,0-1 0,-24 1-1,24 23 1,0-24 0,24 1-1,-24 23 1,-24 0-16,1-1011 31,0 1998-15,23-987-1,0 0 1,47-23 0,47-24-1,-94 47 1,-24 0-1,1-47 48,-1 47-47,-23-24-16,24 24 15,-1-23 1,24-1-1,-47 1 1,24 23 0,-24-24-1,0-23 17,23 24-1,-23-24-16,0 0 1</inkml:trace>
  <inkml:trace contextRef="#ctx0" brushRef="#br0" timeOffset="54367.01">22084 3245 0,'70'0'125,"1"0"-109,-24 0-16,24 0 16,-1 0-16,-23 0 15,94 0 1,-117 0 0,46 0-1,-46 0-15,-1 0 16,1 0-1,-1 0-15,1 0 16,47-24 0,-48 24-1,1 0 1,23 0 0,-24-23-1,24-1 1,0 24-16,-23-23 15,-1-1 1,48 24-16,-24-23 16,23-1-1,-46 24 79,-1 0-63,-23 24-15,0 23 0,0-24-1,24 48 1,-24-47-1,23 46 1,-23-46 15,24 23-15,-24-24 0,0 24-1,0-23-15,0-48 172</inkml:trace>
  <inkml:trace contextRef="#ctx0" brushRef="#br0" timeOffset="56514.46">23683 3433 0,'24'0'406,"-1"0"-359,24-47-31,-47 24 0,24 23-1,-24-24-15,23 1 31,1 23-15,-24-24-16,47 1 31,-24-1-15,24 0 15,-23 24 0,-1 0 16,1-23-31,-1 23 0,1 0-1,-1 0 1,1-24-1,0 24 1,-1 0 0,1 0-1,23-23 1,-24 23 0,1 0-1,-1 0-15,24 0 31,-23 0-15,-1 0-16,48 0 31,-48 0-15,48 0 15,-48 0-15,24 0-1,-23 0 1,46 0 0,-22 0-1,46 0 1,0 0 0,0 0-1,0 0 1,-71 0-16,24 0 31,-23 0 0,-1 0-15,1 23-16,46 48 31,-22-24-15,-25-23-16,-23-1 31,0-46 235</inkml:trace>
  <inkml:trace contextRef="#ctx0" brushRef="#br0" timeOffset="57405.64">25518 3457 0,'23'0'31,"48"-24"-15,-71 1-1,70-24-15,1-47 16,-1 46 0,24-46-1,-47 47 1,-23 0 15,-1 47 47,-23 24-62,24-1-16,0 95 31,23-47-15,-24-24-16,-23 0 31,24-24-15,-24 1 124</inkml:trace>
  <inkml:trace contextRef="#ctx0" brushRef="#br0" timeOffset="59418.12">25565 4444 0,'0'0'16,"0"24"0,0-1-16,0 25 15,0-1 1,0-24-1,0 1 1,0-1 0,0 1-1,0-1 1,0 1 0,0-1-1,-24-23 1,1 24-16,-48-1 15,24 1 1,-71-24 0,-23 23-1,-117-23 1,140 0-16,-47 0 16,-93 0-1,140 0-15,24 0 16,-118 0-1,48 0 1,46-23 0,71 23-16,-165 0 31,165 0-15,-23 0-16,-1 0 15,-140 0 1,69 0-1,1 0 1,0-24 0,0 24-1,94 0 1,-23 0 0,46 0-16,24-23 140,0-1-124,0-23 15,0 24-15,0-1-16,0-46 31,0 23-15,0-1 15,0 25-16</inkml:trace>
  <inkml:trace contextRef="#ctx0" brushRef="#br0" timeOffset="72321.21">24741 8936 0,'24'0'32,"141"0"-17,-71 0-15,117-23 32,119 23-17,-142 0 1,-71 0-1,-70 0 1,-23 0 0,23-1011-1,-24 2022 110,1-1011-109,-24 23 15,0 1-15,0 0 109,0-1-110,0 24 1,0-23 0</inkml:trace>
  <inkml:trace contextRef="#ctx0" brushRef="#br0" timeOffset="73898.73">26106 9125 0,'23'0'16,"24"-24"15,24-23-15,-1 24-1,-23-24 1,-23-1 0,-1 25-1,1 23 1,23-47 0,-47 23-1,47 1 1,-24-1-1,1 24 1,-1-23 0,1 23-1,-1 0 1,1 0 0,0 0-16,-1 0 15,24 0 1,47 0 15,-47 0-15,0 0-1,0 0 1,-23 0-16,23 0 31,0 0-15,0 0-1,23 0 1,-23 23 0,1-23-1,-25 24-15,1-1 16,70 1 0,-71-24-1,24 23 1,-23 1-1,23-24 1,-47 23-16,70 1 31,-70 23-15,24 0 15,-1-47-15,-23 24-1,24-24-15,-24 23 16,23-23 0,-23 24-1,24-24 110,-24 47-109,23-24 0</inkml:trace>
  <inkml:trace contextRef="#ctx0" brushRef="#br0" timeOffset="74757.13">28105 9172 0,'0'-24'16,"23"24"0,24-23-1,47-1 1,-47 1 0,24-24-1,-24 47-15,-24-24 16,1 24-1,-1 0 142,1 24-142,-1-1 1,1 24 0,0 24-1,-1-48 1,-23 1 15</inkml:trace>
  <inkml:trace contextRef="#ctx0" brushRef="#br0" timeOffset="75589.34">28787 9148 0,'23'-23'16,"24"-24"-1,-23 23 1,93-70-1,-70 70 1,0 1 0,-23-1-1,-1 24 1,1 0 93,-24 47-93,23-23-16,-23 23 16,24 0-16,23 0 31,-47-23 94,0-1-110</inkml:trace>
  <inkml:trace contextRef="#ctx0" brushRef="#br0" timeOffset="77094.28">24906 10206 0,'0'0'0,"47"0"16,24 0-16,140 0 16,48 24-1,70 0 1,-141-24-1,142 0 1,187 0 0,-141 0-1,-211 0 1,282 0 0,-212 0-1,-47 0 1,-94 0-1,-23 0 1,-24 0-16,47 0 16,0 0-1,-23 0 1,-24 23 0,23 1-16,71-1 15,-70-23 1,-24 0-16,23 0 15,-22 0 1,-25 0 0</inkml:trace>
  <inkml:trace contextRef="#ctx0" brushRef="#br0" timeOffset="80001.64">23848 10418 0,'70'0'94,"24"0"-63,48 0-15,-72 0-16,48 0 31,46 0-15,-93 0-1,-24 0 1,-24 0 0,48 0-1,-48 0-15,1 0 16,70 0 0,-47 0-1,47 0 1,-70 0-1,46 0 1,-46 0-16,-1 0 203,1 0-172,-24 24-15,23-24-16,-23 23 16,0 1-1,0-1-15,24 1 16,-24-1 0,23 1-1,-23-1 1,24 1-1,-24-1-15,0 1 32,23-1-17,-23 24 1</inkml:trace>
  <inkml:trace contextRef="#ctx0" brushRef="#br0" timeOffset="81825.32">25729 10536 0,'0'-24'125,"24"-23"-94,46 0-15,-23 0-16,-23 47 15,-1 0 1,1-23-16,-1-1 31,1 24-15,-1 0 0,1 0-1,0 0 1,-1 0-1,1 0 1,-1 0 0,1 0-1,-1 0 1,1 0-16,117 0 31,-94 0-15,94 0-1,-24 0 1,-46 0 0,70 0-1,-94 0 1,-23 0 0,-1 24-16,1-24 31,-1 23-16,24 1 17,0-1-1,-23-23-15,-1 24-1,24-1 1,-23 1 46,-24-1-46,23-23 15,-23 24-15,24-24-1,-1 0 1,-23 23 93,0 1-93,24-24 15,0 0-15,-24 23 0</inkml:trace>
  <inkml:trace contextRef="#ctx0" brushRef="#br0" timeOffset="82713.05">27470 10606 0,'0'-23'16,"23"23"-1,1-24 1,-1 24 0,1-47-16,46 47 15,-46-47-15,-1 47 16,24-23-16,-23-1 16,-1 24-16,1 0 62,-1 0-46,1-23-1,-1 23 63,1 23-62,-1-23 0,1 94-1,0-70 1,-1 23 0</inkml:trace>
  <inkml:trace contextRef="#ctx0" brushRef="#br0" timeOffset="84202.34">24177 11665 0,'24'0'63,"164"-47"-48,-94 23 1,47 24-16,-24 0 16,48 0-16,-71-23 15,141 23 1,-141 0-16,1 0 16,93 0-1,-47 0 1,0 0-1,-94 0-15,47 0 16,47 0 15,-94 0-15,0 0-16,24 0 31,-24 0-15,-24 0-16,95 0 31,-95 0-15,71 0-1,-23 0 1,-47 0-16,23 0 16,-24 0 30,1 0-30,-1 0 0,1 0-1,-1 0 1,1 0 31</inkml:trace>
  <inkml:trace contextRef="#ctx0" brushRef="#br0" timeOffset="90100.93">25659 15710 0,'0'0'0,"23"0"0,1 0 31,23 0-31,23 0 31,48 0-15,-48 0-16,1 0 15,-24 0-15,0 0 0,0 0 32,-23 0-17,-1 0 173,-23 23-1,0 1-156,0-1 1,0 1-1,-23-24-15,23 23-16</inkml:trace>
  <inkml:trace contextRef="#ctx0" brushRef="#br0" timeOffset="91400.92">26294 15780 0,'23'0'31,"1"-23"-15,46-24 0,-23 0-1,0 47-15,47-47 16,1 23-16,-72-23 16,48 47-1,46-70 1,-70 70-1,-23-24 1,-1 24 0,1 0-1,-1 0 1,1 0 15,-1 0-15,24 47 31,-23 0-32,-1-47 1,-23 24-16,24-1 16,-1 24 15,-23 0 266,0-23-282,0-1 1,0 1 0,0-1 30,24-23 95</inkml:trace>
  <inkml:trace contextRef="#ctx0" brushRef="#br0" timeOffset="92326.82">27470 15757 0,'0'-47'78,"47"23"-62,-47 1-1,47-1-15,-24 1 32,1 23 30,-24 23-15,0 24-31,23-23-16,-23 23 31,0-24-15</inkml:trace>
  <inkml:trace contextRef="#ctx0" brushRef="#br0" timeOffset="93209.49">27705 15780 0,'23'0'47,"-23"-23"-31,24 23 0,-24-24-1,23 24-15,1 0 16,-24-23-1,47 23 1,-24-24-16,1 24 16,-1 0 124,1 24-124,0 46 0,-24-23-1,0-23 1,0-1-1,0-46 220</inkml:trace>
  <inkml:trace contextRef="#ctx0" brushRef="#br0" timeOffset="94710.85">25518 16462 0,'0'0'0,"47"0"31,47 0-15,-47 0-16,0 0 15,70 0 1,-23 0-16,-23 0 15,94 0 1,-1 0 0,1 0-1,-95 0-15,1 0 16,70 0 0,0 0-1,-70 0-15,-1 0 16,24 0-16,-23 0 15,94 0 1,23 0 0,70 0-1,-93 0 17,-118 0-17,0 0-15,0 0 31,-23-23-15,-1 23 0,24 0-16,-23 0 15,23 0 79,-71 0 15</inkml:trace>
  <inkml:trace contextRef="#ctx0" brushRef="#br0" timeOffset="96647.81">24201 17168 0,'47'0'16,"0"0"-1,94 0 1,-94 0 0,47 0-1,47 0 1,-94 0 0,0 0-1,0 0 1,24 0-1,-48 0 1,1 0 0,-1 0-16,-23 23 218,0 1-202,0 0 0,0-1 93,0 1-78,0-1-15,-23-23 0</inkml:trace>
  <inkml:trace contextRef="#ctx0" brushRef="#br0" timeOffset="97886.5">25047 17239 0,'47'0'15,"-23"0"1,-1 0-1,1-24 1,46-23 0,1 23-1,-1 1 1,1-24 0,0 47-1,-48 0 1,1 0 15,-1 0-15,1 0-16,-1 0 15,24 0 17,-23 0-17,-1 0-15,24 0 31,-47 23-15,24-23 0,-1 24-1,1-24-15,-24 23 32,23-23-17,24 24 32,-47-1-31,24-23-1,-24 24 173</inkml:trace>
  <inkml:trace contextRef="#ctx0" brushRef="#br0" timeOffset="98785.78">26059 17262 0,'23'0'94,"1"0"-78,23-23-1,47-1 1,23-47-1,-46 71 1,-48 0-16,-23-23 16,0 46 77,24 1-77,-24-1-16,23 1 31,-23 0-15,0-1 0,0 1 15</inkml:trace>
  <inkml:trace contextRef="#ctx0" brushRef="#br0" timeOffset="100231.59">24083 17991 0,'0'0'0,"47"0"31,118-23-15,-48 23-1,24 0 1,24 0 0,0-24-1,-71 1-15,164-24 31,-187 47-15,-48 0-16,1 0 16,-1 0-1,1 0 157,0 0-156,23 0-1,23 0 1,-46 0-16,117 0 31,-94 0-15,-24 0 203,24 0-204,24 0 1,-24 0 0,-24 0-1,1 0-15,23 0 16,-47-24 109,0 0-110,-24 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4-11-11T15:03:07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11218 1951 0,'0'0'0,"71"0"16,-24 0-16,47 0 15,235 0 1,-47 0-1,-164 0 1,94 24 0,-71-24-1,-94 24 1,0-24 78,-24 0-79,-23 23 95,0 1-79,24-24-15,-24 23-16,0 24 15,23 0 1,1-23-1,-24-1 1,0 1 109,24-24-94</inkml:trace>
  <inkml:trace contextRef="#ctx0" brushRef="#br0" timeOffset="1035.01">13076 2069 0,'24'-23'47,"-1"-24"-32,24 23 1,-23 0-16,46-46 0,1 23 16,70-71-1,24 24 1,-48 71 0,-46-1-1,-1 1 1,48 23-1,-94 0 1,117 0 0,-71 0-1,-23 0 1,47 0 0,-47 23-1,-23-23 1,-1 47-1,24 24 1,0-48 0,-47 24-16,24-23 15,47 46 1,-24 24 15,-47-70-15,0 23-1,0-23 1,0-1-16,0 1 31</inkml:trace>
  <inkml:trace contextRef="#ctx0" brushRef="#br0" timeOffset="1908.42">14887 2140 0,'24'0'16,"23"0"15,117-71-15,-93 1-1,47 22-15,-71 25 16,0-24-16,23 23 16,-23-23-1,-47 24 1,24 23 0,-1 0 77,-23 70-61,24-23-17,-24 0-15,0-23 16,0 23-1,23 24 1,-23-48 0,0 1 31,0-1-16</inkml:trace>
  <inkml:trace contextRef="#ctx0" brushRef="#br0" timeOffset="3556.55">423 3480 0,'24'0'32,"23"-23"-17,23-48 1,95-23-1,-94 71-15,23-25 16,-47 25-16,47-24 31,-71 47-15,1 0 0,-1 0 62,1 0-63,-1 23 1,48 72 0,-71-48-16,71 23 15,-71-23 1,47 24-1,-24-71 1,-23 23 0,0 1 46</inkml:trace>
  <inkml:trace contextRef="#ctx0" brushRef="#br0" timeOffset="5329.78">1411 3786 0,'0'47'16,"0"-24"-1,0 25-15,0-25 16,0 1-16,0-1 15,0 1-15,0-1 16,0 24 0,0 0 15,0 24-15,0 46-1,0-93 1,0 23-1,0 0 1,0-24 0,24 1-1,-24-1 1,0 1 0,0 23 15,0 0-16,0 0 48,23-47-47,1 24-16,-1-1 31,71-23-16,-47 0 1,24 0-16,-24 0 16,0 0-16,-24 0 15,48 0 17,-47 0 30,-1-23 1,-23-1-48,0 1-15,0-24 31,0-24-15,47-70 0,-23 70-1,-1 24-15,1-70 16,-1 70 0,1-71-1,-24 71-15,0 0 16,23-47-1,-23 70 17,0 1 61,0-1-77,-23 1 62,-1 23-62,-23 0-1,-23 0 1,23-24 15,-24 1-15,47 23-16,-23 0 16,24 0 15,-48 0-16,24 0 1,24 0 0,-24 0 15,23 0-15</inkml:trace>
  <inkml:trace contextRef="#ctx0" brushRef="#br0" timeOffset="6531.62">11524 3174 0,'71'0'15,"-24"0"-15,0 0 16,70 0-1,-46 0-15,-1 0 16,72 0 0,-25 0-16,1 0 15,23 0-15,-24 0 16,25 0-16,-1 0 16,23 0-1,307 0 1,-307 0-16,1 0 15,141 0 1,23 0 0,-94 0-1,-94 0 1,71 0 0,-165 0-1,-24 0 1,1 0-16,-1 0 31,1 0-15,-1 0-1,1 0 1,0 0 15</inkml:trace>
  <inkml:trace contextRef="#ctx0" brushRef="#br0" timeOffset="42887.06">18109 1857 0,'47'0'125,"-23"0"-109,70 0 0,23 0-1,-69 0-15,46 0 16,47 0 15,-94 0-15,0 0-16,-24 0 31,1 0-15,-1 0-16,24 0 31,24 0-16,-48 0-15,95 0 32,-71 0-17,0 0 1,-23 0 0,46 0-1,-23 0 16,0 0-15,-23 0-16,-1 0 16,1 0 15,-1 0 0,-23 47-15,0-23-16,24-24 15,-24 23 1,23-23-16,-23 48 16,24-1-1,-24-24 1,23 24 0,-23-23-1,47-24 188</inkml:trace>
  <inkml:trace contextRef="#ctx0" brushRef="#br0" timeOffset="44611.6">20085 2116 0,'47'-47'109,"0"47"-93,-24-23 0,1 23-1,-1-24-15,1 1 16,70-1-1,-47 0 1,0 24 0,24 0-1,-48 0 1,1 0 0,23 0-1,-24 0-15,24 0 16,-23 0-1,-1 0-15,24 0 16,0 0 0,0 0 31,-23 0-32,-1 0 1,1 0-1,0 24 1,-1-24 0,-23 24-1,24-24 1,-1 23 15,1-23 0,-24 24-15,23-24 0,-23 23-1,0 1 17,24-24-17,-24 23 141,23-23-140,-23 24-16,24-24 156</inkml:trace>
  <inkml:trace contextRef="#ctx0" brushRef="#br0" timeOffset="46527.55">21590 2140 0,'0'0'0,"0"164"15,0-117 1,0 94-1,0 24 1,-24-71-16,24 0 16,-47 47-1,47-70-15,0-1 16,-23 1 0,-1-24-1,24 0 1,0-23 78,47-24-79,24 0 1,0 23-16,-1 1 15,118 23 1,0-47 0,-70 23-1,-71-23-15,24 0 16,-1 0 0,-23 0-16,47 0 15,-47 0 1,-23 0-16,46 0 31,1 0-15,-48 0 15,1-23-15,-24-1 15,0 1-16,23-1 1,1-23 0,-24 24-16,0-1 15,24 0-15,-1-46 16,-23 23 0,24 0-16,-1-24 15,1-70 1,-1 47-16,-23-23 15,0-72 1,-23 48 0,-1 47-1,24 71 1,0-1 0,-23 24 15,-48 0-16,-141 0 17,71 0-17,47 0-15,24-23 16,23-1-16,-48 1 31,48-1-15,0 24-1,0 0 1,24 0 0,-71 0-1,-71 0 1,142 0 0,-24 24-1,0-24 79,47 23-78</inkml:trace>
  <inkml:trace contextRef="#ctx0" brushRef="#br0" timeOffset="48131.4">18039 3292 0,'23'0'125,"71"0"-110,24 0 1,211 0 0,24 0-1,-71 0 1,-141 0-1,-70 0 1,-48 0 0,1 0 15,46 0-15,-46 0-16,-1 0 15,95 0 1,-71 0-16,94 0 31,-70 0-15,-48 0-16,95 0 31,-48 0-15,1 0-1,47 0 1,-1 0-1,-46 0 1,-1 24 0,-23-24-1,-23 0 32,-1 0-31,1 0-1,23 0 1,23 0-16,1 23 31,-24-23-15</inkml:trace>
  <inkml:trace contextRef="#ctx0" brushRef="#br0" timeOffset="67507.32">27611 8184 0,'47'-47'78,"0"-47"-62,-24 47-16,24 23 15,0-23 1,0 0 0,-23 47-16,-1-47 15,1 47-15,0-47 16,46 0 0,-23 47-1,-47-23-15,24-1 16,-1 24-1,1 0 1,-1 0 78,24 0-79,0 24 17,-23-1-17,46 24 17,-70-23-17,24-24-15,-24 23 16,23-23-16,-23 24 31,47-1-15,-23-23-1,-1 47 1,24-23 15,-47-1-15,24-23-16,-24 24 15,24-1 17,23 1-17,-47-1 1,23 1 0,1-1-1,-24 1 16,23 23-15,1-47 0,-24 23-1</inkml:trace>
  <inkml:trace contextRef="#ctx0" brushRef="#br0" timeOffset="71821.58">27493 9313 0,'24'0'31,"23"-24"-15,-24 24-1,118 0 1,-23-23 0,-48 23-1,1 0-15,0 0 16,-1 0-16,-23 0 16,24 0-1,-48 0 1,1 0-1,-1-24 1,1 24 93,-1 0-93,24 0 15,-23 0-15,-1 0 78,-23-23-79,47 23-15,-47-24 16,24 24-16,23 0 16,24-47-1,-24 47 1,0 0-16,-24 0 31,1 0 63,-1 0-63,1 0 16,-1 0 0,1 0-32,-1 24 1,24-1 0,-23-23-1,-1 24 63,1-24-62,23 23 0,23 1-1,-23-1 1,-23 1 0,0-24-1,-1 0 32,1 0 31,-1 0-47</inkml:trace>
  <inkml:trace contextRef="#ctx0" brushRef="#br0" timeOffset="74881.82">25235 7996 0,'0'0'0,"94"-47"16,1 23 0,69-46-1,-93 46 1,117-23 0,-118 24-1,-46 23 1,23-24 15,-24 24-15,1 0-1,0 0 1,-1 0 15,24 24-15,0-1-16,0 24 31,0-23-15,-47-1-1,0 1 1,24-1 0,-24 1-1,0-1-15,0 48 16,0-48-1,0 24 1,0 0 0,0-23-1</inkml:trace>
  <inkml:trace contextRef="#ctx0" brushRef="#br0" timeOffset="75886.53">26882 8184 0,'23'0'31,"-23"-47"-15,24 47-16,-24-47 15,117-94 1,-70 70 0,-47 48-1,24 23 1,-1 0-1,-23 70 110,24 24-109,-24-23 0,23-24-1,-23-24 1,24-23 0</inkml:trace>
  <inkml:trace contextRef="#ctx0" brushRef="#br0" timeOffset="77497.37">29328 8231 0,'0'-24'78,"23"24"-62,24-94 0,-47 71-1,47-48-15,-23 1 16,23 23-1,-47 0 1,47-47 0,-24 70 15,-23 71 47,0 24-62,24 23-1,23 0 1,-47-24-16,0-23 31,23 24-15,1-48-1</inkml:trace>
  <inkml:trace contextRef="#ctx0" brushRef="#br0" timeOffset="79521.74">30033 8278 0,'0'0'0,"0"47"31,0 47-16,0 0 1,0-23 0,0 93-1,0-117 1,-23 47 0,-1-23-1,24-24 1,0-23-1,0-1-15,0 1 16,0-1-16,-23 1 16,23-1-1,0 1-15,0 23 32,0-24-17,0 1 16,70-24 1,1 23-17,23 1-15,23-1 16,24 1-16,1-1 16,163 48-1,-46-48 1,-188 1-16,-24-24 15,0 23 1,-47-46 125,0-95-126,0 24-15,0 0 16,0-23-16,0 23 16,0-95-1,0 119 1,23-95-1,-23 95 1,0 23 0,0 23-1,-23 24 95,-24 0-95,23 0 1,-117-47 0,0 0-1,-47-24 1,47 24-1,23 0 1,71 47 0,0-23-1,23 23-15,1 0 32,-24 0-17,-24 0 1,24 0-1,24 0 1</inkml:trace>
  <inkml:trace contextRef="#ctx0" brushRef="#br0" timeOffset="80942.53">27681 9430 0,'24'0'62,"93"-23"-46,-23-1-16,142 1 31,140-1-15,-282 24-16,0 0 15,47 0 1,-94 0-16,0 0 31,-23 0-15,-1 0-1,1 0 1,-1 0-16,1 0 16,-1 0-1,24 0 1,-23 0-1,23 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37:45.4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20108 8349 0,'24'0'16,"-1"0"-1,1 0 1,-1 0 78,1 0-79,-1 0 1,1 0-16,-1 0 16,1 0-1,0 0 1,-1 0 0,1 0-16,-1 0 31,1 0-31,-1 0 15,1 0 1,-1 0 0,1 0-1,-1 0 1,1 0-16,-24-24 16,47 24-16,-24 0 15,24 0 1,-23 0-16,-1 0 15,1-24-15,-1 24 16,1-23-16,23 23 16,-47-24-16,47 24 15,-24 0 1,-23-23-16,0-1 16,24 24 62,0 0 31,-1 0-93,1 0-1,-1 0 1,24 0 0,-23 0-1,-1 0-15,1 0 16,-1 0 265,1 0-265,46 0-16,-23 0 15,24-23-15,-24-1 16,23 1-16,-23 23 16,1 0-16,-25 0 15,-23-24-15,24 24 94,-1 0-78,-23-23-1,24 23-15,-24-24 16,23 24 15,1 0 172,-1 0-187,1 0-1,-1 0 1,1 0 0,-1 0-16,1 0 15,-1 0 95,-23-23-95,24 23 17,-1 0-17,-46 0 126,-1 0-126,-23 0 1,-47 0-16,-23 0 16,22 0-16,-22 0 15,-24 0-15,23 0 16,24 0-16,24 0 16,23 0-16,-1 0 15,25 0 1,-1 0 15,1 0-15,-1 0-1,1 0 1,-1 0 0,-23 0-1,24 0 1,-1 0 15,1 0-31,-1 0 0,1 0 31,-1 0-15,1 0 0,-1 0-1,1 0-15,-1 0 0,1 0 16,-24 0-1,23 0-15,1 0 16,-1 0-16,1 0 266,23-24-251,-24 24 1,0 0-16,1 0 16,-1-23-16,1 23 15,-1 0 1,1 0-1,23-24 110,-24 24-109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37:48.0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24295 7408 0,'23'0'46,"1"0"-46,-1 0 16,1 0 0,23 0-1,-24 0-15,1 0 16,23 0-16,0 0 16,-24 0-1,1 0 1,-1 0-1,1 0-15,-1 0 32,1 0 46,-1 0-63,1 0-15,0 0 16,-1 0 0,1 0-16,-1 0 15,1 0 1,-1 0 0,1 0-1,-1 0 1,24 0-16,-23 0 15,-1 0-15,1 0 16,-1 0-16,1 0 16,-1 0-1,1 0 63,-1 0-62,1 0 0,-1 0 77,1 0-46,-24 23 78,-24-23-109,1 0 0,-1 0-16,24 24 15,-23-24-15,-24 23 16,0-23-1,23 0-15,-23 0 16,0 0-16,24 0 16,-1 0-16,-23 0 15,24 0 1,-1 0-16,1 0 16,-1 0 30,0 0-30,1 0 0,-1 0-1,1 0 95,-1 0-79,1 0 125,-1 0-140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37:52.7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25471 8889 0,'-24'0'16,"1"0"0,-1 0-1,0 0 1,-23 0-16,24 0 15,-24 0-15,0 0 16,23 0-16,1 0 16,-24 0-16,0 0 15,23 0-15,1 0 16,-1 0-16,-46 0 16,46 0-16,1 0 15,-1 0-15,-23 0 16,24 0-16,-1 0 15,0 0-15,1 0 16,-1 0-16,1 0 16,-24 0-1,23 0 1,-23 0-16,0 0 31,24 0-31,-24 0 16,23 0-16,1 0 15,-24 0-15,23 0 16,-23 0 0,24 0-1,-24 0-15,23 0 16,1 0 0,-1 0-16,0 0 15,-23 0 1,0 0-1,0 0-15,0 0 16,-23 0-16,23 0 16,0 0-16,23 0 15,1 0-15,-24 0 16,23 0-16,1 0 16,-1 0-1,1 0 1,-1 0-1,1 0 1,-1 0-16,0 0 16,1 0 15,-1 0-15,1 0-16,-1 0 31,1 0-16,-1 0 1,1 0 0,-1 0-1,1 0 1,-1 0 0,1 0-1,23-23 141,-24 23-140,24-24 31,-23 24 62,-1 0-93,1 0 15,46 0 172,1 0-187,23 0-16,0 0 16,0 0-16,23 0 15,-23 0-15,0 0 16,1 0-16,-1 0 15,0 0-15,-24 0 16,1 0-16,-1 0 16,1 0-16,-1 0 15,1 0-15,-1 0 16,1 0 0,-1 0-1,1 0-15,-1 0 16,1 0-1,-1 0-15,1 0 16,-1 0-16,1 0 16,23 0-1,-24 0 1,1 0 0,-1 0-16,1 0 15,0 0-15,-1 0 16,24 0-16,-23 0 15,-1 0-15,1 0 16,23 0-16,0 0 16,-24 0-16,24 0 15,0 0-15,0 0 16,0 0-16,0 0 16,0 0-16,0 0 15,1 0-15,-1 0 16,0 0-16,0 0 15,-24 0-15,24 0 16,0 0-16,0 0 16,-23 0-1,-1 0 1,1 0-16,-1 0 0,24 0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39:21.5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22343 8043 0,'0'-24'94,"23"24"-78,1 0-1,-1 0-15,1 0 16,-1-23-16,24 23 16,-23 0-16,-1 0 15,24-24-15,-23 24 16,46 0-1,-23 0-15,-23 0 16,-1 0-16,1 0 16,23 0-1,-23 0-15,23 0 0,-24 0 16,1 0-16,-1 0 16,1 0-16,-1 0 15,24 0 1,-23 0 15,-1 0-31,1 0 16,-1 0-16,24 0 15,-23 0-15,-1 0 16,24 0-16,-23 0 16,-1 0-16,1 0 15,23 0 1,-24 0-16,1 0 15,0 0-15,46 0 16,-23 0-16,-23 0 16,23 0-16,0 0 15,0 0-15,0 0 16,-24 0-16,1 0 16,23 0-16,-24 0 31,24 0-31,-23 0 0,23 0 15,-24 0 1,25 0 15,-25 0-31,1 0 16,-1 0 0,1 0-1,-1 0 1,1 0 31,-1 0-16,1 0-15,-1 0-1,1 0 1,-1 0-1,1 0 48,-1 0-47,1 0-1,-48 0 376,1 0-391,-1 0 31,-23 0-31,24 0 16,-24 0-16,0 0 15,0 0-15,0 0 16,23 0-16,0 0 16,1 0-16,-1 0 15,1 0-15,-1 0 16,-23 0-1,24 0 1,-24 0-16,23 0 16,1 0-16,-24 0 15,0 0-15,23 0 16,-23 0-16,24 0 16,-24 0-16,-24 0 15,24 0-15,0 0 16,23 0-16,-23 0 15,0 0-15,24 0 16,-1 0-16,1 0 16,-48 0-16,48 0 15,-1 0-15,1 0 16,-24 0 0,0 0-16,23 0 0,1 0 15,-24 0 1,-24 0-16,47 0 0,-23 0 15,0 0 1,24 0-16,-48 0 16,48 0-16,-24 0 15,23 0-15,-23 0 16,24 0-16,-1 0 16,1 0-16,-1 0 15,1 0-15,-1 0 16,1 0 15,-1 0-15,1 0-1,-1 0 1,1 0 78,46 0 156,1 0-235,-1 0 1,24 0-16,0 0 16,-23 0-16,23 0 15,-24 0-15,48 0 16,-48 0-16,1 0 15,-1 0 1,24 0-16,0 0 0,-23 0 16,23 0-16,0 0 15,0 0 1,0 0-16,0 0 16,0 0-16,0 0 15,24 0-15,-24 0 16,0 0-16,23 0 15,-23 0-15,0 0 16,0 0 0,-23 0-1,0 0-15,-1 0 16,1 0 0,-24-23-16,23 23 15,1 0-15,-1 0 16,1 0-16,-1-24 15,1 24-15,-1 0 16,1 0-16,23 0 16,-24-23-16,1 23 15,-1 0-15,1 0 16,-1 0 0,1 0-1,-1 0-15,1 0 47,-1 0-31,1 0-1,-1 0 1,24 0 0,-23 0-16,0 0 15,-1 0-15,1 0 16,-1 0-16,1 0 219,-1 0-173,1 0-30,-1 0 0,1 0 156,-1 0-94,1 0-47,-1 0-15,1 0 30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39:55.4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22719 6890 0,'0'0'0,"23"0"15,24 0-15,-23 0 16,-1 0-16,25 0 16,-25 0-16,1 0 15,-1 0-15,24 0 16,-23 0-16,23 0 16,-24 0-16,24 0 15,-23 0-15,-1 0 16,1 0-16,-1 0 15,1 0-15,-1 0 16,1 0 0,-1 0-16,1 0 15,-1 0 1,1 0 0,-1 0-1,1 0-15,-1 0 16,1 0-16,23 0 15,0 0-15,-23 0 16,23 0 0,-24 0-16,24 0 15,-23 0 1,-1 0 0,1 0 30,-1 0-30,1 0 0,-1 0-1,1 0-15,-1 0 16,24 24-16,0-24 16,-23 0-16,-1 0 15,1 0-15,-1 0 16,1 0-16,0 0 15,-24 23 642,-24-23-642,-47 0 1,1 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1:11.5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20884 10889 0,'24'0'31,"-1"0"-31,1 0 16,0 0-16,-1 0 15,1 0-15,-1 0 16,1 0-16,-24 23 15,23-23-15,1 0 16,-1 0-16,1 0 16,-1 0-1,1 0-15,-1 0 16,1 0-16,-1 0 16,1 0-1,-1 0-15,1 0 16,-1 0-1,1 0 1,-1 0 0,1 0-1,-1 0-15,1 0 16,-1 0 0,1 0-1,-1 0-15,1 0 31,0 0-31,-1 0 16,1 0 0,-1 0-1,24 0-15,-23 0 16,-1 0-16,1 0 16,23 0-16,-24 0 15,1 0-15,-1 0 16,1 0-1,-1 0 1,1 0 0,-1 0 46,1 0-46,-1 0-1,1 0-15,-1 0 32,1 0-32,-1 0 265,-23 24-249,24-24 0,-1 0 93,-23 23 78,-23-23-171,-1 0 0,1 0-1,-1 0-15,1 0 16,-1 0 0,-23 0-16,24 0 15,-1 0-15,1 0 16,-1 0-16,1 0 15,-1 0-15,1 0 32,-1 0-17,1 0-15,-1 0 16,1 0 0,-1 0-1,1 0 1,-1 0-16,1 0 15,-1 0 1,1 0 15,-1 0-15,0 0 0,-23 0-1,24 0 1,-24 0-16,0 0 15,23 0 1,1 0 0,-1 0-1,1 0 1,-1 0 0,1 0-1,-1 0 1,1 0-1,-1 0 1,1 0 0,-1 0-1,1 0 1,-1 0-16,1 0 47,-1 0-32,1 0 1,-1 0 0,1 0-1,-1 0 1,0 0 78,1 0-94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1:40.8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20085 13358 0,'23'0'31,"1"0"-16,-1 0 1,1 0 0,23 0-16,-24 0 15,1 0-15,-1 0 16,1 0 0,0 0-1,-1 0-15,1 0 31,-1 0-15,1 0 15,-1 0-15,1 0 0,-1 0-1,1 0 1,-1 0-1,1 0 1,-1 0-16,24 0 16,-23 0-1,23 0 1,-24 0 0,1 0-1,-1 0-15,1 0 16,23 0-1,-24 0 1,1 0 0,-1 0-1,1 0-15,0 0 32,-1 0-32,1 0 15,-1 0-15,1 0 16,-1 0-1,1 0 1,-1 0 0,1 0-16,-1 0 15,1 0 1,-1 0 0,1 0-1,-1 0 1,1 0-16,-1 0 15,1 0 1,-1 0 0,1 0-1,-1 0 1,1 0 0,-1 0-1,1 0-15,-1 0 16,1 0 78,-1 0-79,1 0 16,0 0-31,-1 0 16,1 0 109,-1 0 31,1 0-93,-48 0 281,1 0-329,-24 0-15,-24 0 16,-23 0-16,23 0 15,-23 0-15,24 0 16,-1 0-16,24 0 16,24 0-16,-24 0 15,23 0 1,1 0 78,-1 0-79,0 0 1,1 0-16,-1 0 16,1 0 62,-1 0-63,1 0-15,-1 0 16,1 0 0,-1 0-1,1 0 1,-1 0-1,1 0 1,-1 0 0,1 0-16,-1 0 15,1 0 1,-1 0 0,1 0-1,-1 0 1,1 0-1,-1 0 1,1 0 515,-1 0-499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3:20.30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20226 17286 0,'23'0'16,"1"0"0,-1 0-1,1 0 1,0 0 0,-1 0-16,1 0 15,23 0-15,0 0 16,0 0-1,-24 0-15,1 0 16,-1 0 0,1 0-1,23 0 1,-24 0 0,24 0-16,-23 0 15,23 0 1,-24 0-1,1 0-15,-1 0 16,1 0 0,-1 0-16,1 0 15,0 0-15,-1 0 16,1 0-16,-1 0 16,1 0-1,-1 0-15,1 0 16,-1 0-1,1 0 1,-1 0-16,24 0 31,-23 0-15,-1 0-16,1 0 109,-1 0-93,1 0 0,-1 0-16,-23 23 15,24-23 48,-24 24-32,23-24-31,1 0 31,-1 0-31,1 0 156,-1 0-109,-23 23 266,-23-23-266,-1 0-32,1 0-15,-1 0 16,1 0 0,-1 0-1,1 0 1,-1 0-1,1 0 1,-1 0 0,1 0-1,-1 0 1,1 0 0,-1 0-1,1 0-15,-1 0 16,1 0-1,-24 0 1,23 0-16,1 0 16,-1 0-1,1 0-15,-1 0 16,0 0 0,1 0-1,-1 0 1,1 0-16,-1 0 15,1 0 1,-1 0-16,1 0 16,-1 0-16,-23 0 15,24 0 1,-24 0 0,23 0-1,1 0 1,-1 0-16,1 0 15,-1 0 1,1 0 0,-1 0-1,1 0 1,-1 0 0,1 0 187,-1 0-110,1 0-77,-1 0 0,0 0-1,1 0 17,-1 0 171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4:30.8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22789 14369 0,'24'0'93,"-1"0"-93,25 24 16,-25-1-16,24 1 16,0-1-1,0 1-15,0-24 16,0 0-16,-23 23 15,-1-23-15,1 24 16,-1-24-16,1 0 16,23 0-16,-24 0 15,48 0-15,-24 0 16,-24 0-16,1 0 16,23 0-16,-23 0 15,-1 0 1,1 0-16,-1 0 15,1 0 48,-1 0 124,1 0-171,-1 0 62,-46-24 266,-1 24-328,1 0-16,-24 0 15,0 0-15,0 0 16,-1 0-16,1 0 15,-23 0-15,23 0 16,23 0 0,-23 0-16,24 0 15,-24 0 17,23 0-32,1 0 15,-1 0-15,-23 0 16,24 0-1,-1 0-15,1 0 16,-1 0 0,1 0 109,-1 0-63,1 0-46,-1 0-1,0 0 64,24-23-64,0-1 126,24 24-110,23 0-15,-23 0-1,23 0-15,0 0 16,23 0-16,-46 0 16,46 0-16,-46 0 15,-1 0 1,1 0-16,-1 0 15,1 0-15,-1 0 16,1 0 0,-1 0-1,1 0-15,-1 0 16,1 0-16,-1 0 16,1 0-16,0 0 15,-1 0 16,1 0 1,-1 0-17,1 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4:56.9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28293 4586 0,'23'0'47,"-23"23"-47,24-23 31,-1 0-15,1 0-16,23 24 16,-24-24-1,24 0-15,0 23 16,-23-23-16,23 0 15,0 0-15,-23 0 16,23 0 0,-24 0-16,24 0 15,-23 0 1,-1 0 0,1 0-1,-1 0 1,1 0-16,-1 0 15,1 0 1,-1 0 0,1 0 93,-1 0-62,1 0-47,-1 0 125,-46 0 266,-1 0-376,1 0 1,-1 0-1,1 0-15,-1 0 16,1 0-16,-1 0 16,1 0-16,-24-23 15,23 23 1,1 0-16,-1 0 16,1 0-1,-1 0-15,1 0 16,-1 0-1,1 0-15,-1 0 16,1 0 0,-1 0-1,0 0 1,1 0 0,-1 0 62,1 0-63,-1 0 1,1 0 0,-1 0-16,1 0 31,23-24-31,23 1 281,1 23-265,-1 0-16,1-24 15,-1 24-15,1 0 16,-1 0-16,1 0 16,0 0-1,-1 0 1,-23-23-1,24 23-15,-1 0 16,1 0 0,-1 0-1,1 0 1,-1 0 0,1 0-1,-1 0 1,1 0-16,-1 0 15,1 0 1,-1 0 15,1 0 32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5:15.76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27423 5526 0,'23'0'31,"1"0"-15,-1 0-1,1 0-15,23 0 16,-24 24 0,24-24-16,0 0 0,0 0 15,0 0-15,-23 23 16,46-23 0,-23 0-16,-23 0 0,23 0 15,-23 0-15,23 0 16,-24 0-1,1 0-15,23 0 16,-24 0-16,1 0 16,-1 0-16,24 0 15,-23 0-15,-1 0 16,1 0-16,23 0 16,-24 0-1,1 0-15,-1 0 16,1 0-16,-1 0 15,1 0-15,23 0 16,-23 0-16,-1 0 16,24 0-16,-23 0 15,-1 0 48,-23 24 234,-47-24-266,24 0-15,-24 0-16,-1 0 15,1 0 1,24 0-16,-1 0 0,1 0 15,-1 0-15,1 0 16,-1 0 0,1 0-1,-1 0-15,1 0 0,-1 0 32,1 0-32,-1 0 15,1 0 1,-1 0-16,1 0 15,-1 0-15,-23 0 16,24 0 0,-1 0-16,1 0 15,-1 0 1,1 0-16,-25 0 16,25 0-1,-1 0 1,1 0-16,-1 0 15,1 0 1,-1 0 0,1 0-1,-1 0 1,-23 0-16,24 0 16,-24 0-1,23 0 1,1 0-1,-1 0 1,1 0 0,-1 0 124,1 0-93,-1 0-31,48 0 374,-1 0-374,24 0-16,0 0 16,-23 0-16,23 0 15,-24 0 1,24 0-16,-23 0 16,-1 0-16,24 0 15,0 0-15,0 0 16,1 0-1,-25 0-15,1 0 16,-1 0-16,24 0 16,-23 0-16,-1 0 15,1 0-15,-1 0 16,1 0-16,-1 0 16,1 0-1,-1 0-15,1 0 16,-1 0-1,1 0 1,-1 0 0,1 0 31,-1 0-32,1 0 48,-1 0-48,1 0-15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6:03.34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29398 8043 0,'-23'0'63,"-1"0"-32,24 23-15,-23-23-16,-1 0 15,1 0 1,-1 0-1,1 0 1,-1 0 0,0 0-16,1 0 15,-24 0-15,0 0 16,23 0 0,1 0-1,-1 0 1,1 0-16,-1 0 15,1 0 1,-1 0 15,1 0-31,-1 0 16,1 0 0,-1 0-1,1 0 1,-1 0-1,1 0 1,-1 0 0,1 0-16,-1 0 15,1 0-15,-1 0 16,1 0 0,-1 0-16,0 0 15,1 0-15,-1 0 16,-23 0-1,24 0 1,-1 0 0,1 0-16,-1 0 47,1 0-16,-1 0-16,1 0-15,-1 0 16,1 0 0,-1 0 15,1 0 63,-1 0-94,1 0 93,-1 0-77,1 0 0,-1 0 327,24-23-343,-23 23 94,23-24-63,-24 24-31,24-23 32,24 23 249,-1 0-265,1 0-16,-1 0 15,1 0-15,-1 0 16,1 0-16,-1 0 15,24 0 1,-23 0 0,23 0-1,-24 0 1,1 0 0,-1 0-16,1 0 15,23 0 1,-24 0-1,1 0 1,-1 0 0,1 0-16,0 0 15,-1 0 1,1 0-16,-1 0 16,48 0-16,-48 0 15,24 0-15,-23 0 16,23 0-16,0 0 15,-24 0-15,1 0 16,-1 0-16,1 0 16,-1 0-1,1 0 1,-1 0 0,1 0-16,-1 0 15,1 0-15,-1 0 16,1 0-16,0 0 15,23 0 1,-24 0 0,1 0-1,-1 0 1,1 0 0,-1 0-1,1 0 1,-1 0-1,-46 0 189,-24 0-173,0 0-31,0 0 15,23 0-15,-23 0 16,23 0-16,-46 0 16,23 0-16,0 0 15,23 0-15,-23 0 16,24 0-16,-24 0 16,23 0-16,1 0 15,-1 0-15,-23 0 16,24 0-1,-1 0 1,1 0-16,-1 0 16,1 0-1,-1 0 1,1 0 0,-1 0-16,0 0 15,1 0 1,-1 0-16,1 0 15,-1 0 1,1 0-16,-1 0 16,1 0-1,-1 0 1,1 0-16,-1 0 31,1 0-15,-1 0-1,1 0 17,-1 0-17,1 0 1,-1 0 62,1 0-78,-1 0 16,1 0 15,-1 0 0,1 0-31,-1 0 110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6:21.9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29916 7431 0,'-24'0'63,"1"0"-47,-1 0-1,0 0 1,1 0-1,-24 0-15,0 0 16,23 0-16,-23 0 16,24 0-16,-48 0 15,24 0-15,24 0 16,-24 0-16,23 0 16,-23 0-16,0 0 15,24 0 1,-24 0-1,23 0 1,0 0 0,1 0-16,-1 0 15,-23 0 1,24 0-16,-24 0 16,23 0-1,1 0 1,-1 0-16,1 0 15,-1 0 1,1 0 0,-1 0-1,1 0 1,-1 0 15,1 0-15,-1 0-1,1 0 1,-1 0 0,1 0-16,-1 0 15,1 0 1,-1 0 0,1 0-1,-1 0 1,0 0 62,1 0-62,-1 0-1,1 0 48,-1 0-48,1 0 63,-1 0 1,1 0-64,-1 0 48,1 0-1,46 0 219,1 0-265,23 0-16,0 0 16,23 0-16,1 0 15,-24 0-15,0 0 16,0 0-16,-23 0 16,23 0-16,-24 0 15,1 0-15,-1 0 16,1 0-16,-1 0 15,1 0 1,-1 0 0,24 0-1,-23 0 1,-1 0 0,1 0-1,-1 0-15,1 0 16,23 0-1,-23 0 17,-1 0-32,1 0 15,-1 0 1,1 0 0,-1 0-1,1 0-15,-1 0 16,1 0-1,-1 0 1,1 0 0,-1 0-1,1 0 1,-1 0 0,1 0-1,-24 24 1,23-24-16,1 0 47,-1 0 78,1 0-32,-1 0-93,-23 23 188,-23-23-141,-1 0-32,1 0 1,-1 0 0,1 0-16,-24 0 15,23 0-15,1 0 16,-24 0-16,0 0 16,0 0-16,23 0 15,1 0-15,-1 0 16,-23 0-16,23 0 15,1 0-15,-1 0 16,1 0-16,-1 0 16,1 0-16,-1 0 15,1 0-15,-24 0 16,23 0-16,1 0 16,-1 0-1,1 0-15,-1 0 0,-23 0 16,24 0-16,-1 0 15,1 0 1,-1 0-16,1 0 31,-1 0-31,1 0 32,-1 0-17,1 0 1,-25 0-1,25 0 1,-1 0 0,1 0-1,-1 0 17,1 0-1,-1 0-16,1 0 1,-1 0 203,1 0-188,-1 0 47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7:42.7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29445 9971 0,'24'0'47,"-1"0"-32,1 0 1,23 0-16,23 0 16,1 0-16,23 0 15,0 0-15,-23 0 16,23 0-16,-24 0 15,1 0-15,-24 0 16,23 0-16,-23 0 16,-23 0-16,-1 0 15,1 0 1,-1 0 156,1 0-157,0 0 1,-1 0-16,24 0 16,24 0-1,-48 0-15,1 0 16,23 0-16,-24 0 297,1 0-219,-1 0-31,1 0-47,-24 24 109,0-1-93,-24-23-1,1 0 1,-1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7:44.8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25870 10418 0,'24'0'140,"-1"0"-124,24 0-16,-23 0 15,47 0-15,-48 0 16,1 0-16,-1 0 16,1 0-1,-1 0 204,1 0-156,-1 0 62,-93-23 328,-24-24-453,-1-24 15,-22 0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7:53.4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28763 10983 0,'24'0'78,"-1"0"-62,24 0-16,0 0 16,24 23-16,-1-23 15,1 24-15,-1-24 16,1 23-16,0-23 15,-1 24-15,-23-24 16,0 0-16,24 0 16,-1 0-16,-23 0 15,0 0-15,0 0 16,0 0-16,1 0 16,-1 0-16,23 0 15,-23 0-15,0 0 16,0 0-16,0 0 15,-23 0 1,-1 0 0,1 0-1,-1 0 1,1 0 0,-1 0-1,1 0 1,-1 0-1,1 0 1,-1 0 0,1 0-1,-1 0-15,1 0 16,0 0 0,-1 0-1,1 0-15,-1 0 16,1 0-1,-1 0-15,1 0 0,-1 0 16,1 0 0,-1 0-1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47:55.3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25894 11406 0,'23'0'110,"1"0"-110,-1 0 15,1-24-15,-1 24 16,1 0-16,0 0 16,-1 0-1,1 0-15,-1 0 0,1 0 16,23 0-16,-24 0 16,1 0-1,-1 0-15,1 0 16,-1 0-16,1 0 15,23 0 1,-24 0 0,1 0 77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50:35.6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25753 15263 0,'0'0'0,"47"23"0,0 1 15,0-24-15,-24 0 16,48 0 0,-24 0-16,0 0 0,24 0 15,-24 0-15,47 0 16,-47 0-16,23 0 16,1 0-16,-1 0 15,1 0 1,-24 0-16,0 0 15,0 0-15,0 0 16,0 0-16,24 0 16,-24 0-1,0 0-15,-24 0 16,24 0-16,-23 0 16,23 0-16,0 0 15,-24 0-15,1 0 16,23 0-16,-23 0 15,-1 0 79,1 0-63,-1 0-15,1 0 0,-1 0-1,1 0 1,-1 0 0,1 0-16,-1 0 15,1 0-15,-1 0 16,1 0 15,-1 0 78,1 0-15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2-10-06T15:51:26.8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28246 17403 0,'0'-23'47,"23"-1"-16,1 24-15,-1 0-16,1 0 16,-1 0-16,24-23 15,-23 23-15,-1 0 16,24 0-16,-23 0 15,-1 0 1,1 0-16,0-24 16,-1 24-1,24 0 1,-23 0 0,-1 0-16,1-23 15,-1 23 1,1 0 15,-1 0-15,1 0-1,-1 0 48,1 0-48,-1 0 1,1 0-16,-1 0 16,1 0 15,-1 0-15,1 0-16,-1 0 15,1 0 1,-1 0-1,1 0 1,-1 0 15,1 0-15,-1 0 0,1 0-1,0 0-15,-1 0 31,1 0-15,-1 0-16,1 0 16,-1 0-1,1 0-15,-1 0 16,1 0 0,-1 0-16,1 0 15,-1 0-15,1 0 16,-1 0-1,1 0 1,-1 0 0,1 0-1,23 0 1,-24 0 0,1 0-16,-1 0 15,1 0-15,-1 0 16,1 0-1,-1 0 1,1 0-16,0 0 16,-1 0-1,1 0 1,-1 0 0,1 0 15,-1 0-16,1 0 1,-1 0 0,1 0-1,-1 0 1,1 0 0,-1 0-16,1 0 15,-1 0 1,1 0-1,-1 0 1,1 0 0,-1 0 15,-23-24-15,24 24 93,-1 0 0,1 0-109,-48 0 360,1 0-345,-1 0 1,1 0-16,-1 0 16,-46 0-16,46 0 15,-23 0-15,24 0 16,-24 0-1,23 0-15,1 0 0,-1 0 16,-46 0 0,46 0-16,0 0 0,-23 0 15,0 0 1,0 0-16,0 0 16,0 0-16,0 0 15,0 0-15,24 0 16,-48 0-16,48 0 15,-24 0-15,23 0 16,-23 0-16,24 0 16,-1 0-1,0 0-15,1 0 16,-24 0-16,23 0 16,1 0-16,-24 0 15,0 0-15,23 0 16,-23 0-16,24 0 15,-1 0-15,1 0 16,-1 0-16,1 0 16,-1 0-16,1 0 15,-1 0 1,1 0 0,-1 0-16,1 0 15,-1 0 1,-23 0-1,23 0 1,1 0 0,-1 0-16,1 0 15,-1 0 1,1 0 0,-1 0-1,24 24-15,-23-24 63,-1 0-32,1 0-15,-1 0 46,1 0-15,-1 0-16,48 0 204,23 0-220,0 0 1,23 0-16,1 0 15,23 0 1,-23 0-16,-1 0 16,-23 0-16,24 0 15,-24 0-15,0 0 16,0 0-16,-24 0 16,24 0-16,-23 0 15,-1 0-15,1 0 16,23 0-1,-23 0 1,-1 0-16,1 0 16,-1 0-1,1 0-15,23 0 16,-24 0 0,24 0-1,-23 0 1,-1 0-16,1 0 15,-1 0 1,1 0 0,-1 0-1,1 0 1,-1 0 0,1 0-16,23 0 15,-24 0 1,1 0-16,-1 0 15,24 0 1,-23 0 0,0 0-1,-1 0 1,1 0-16,-1 0 16,1 0-1,-1 0 1,1 0-16,-1 0 15,1 0 1,-1 0-16,1 0 16,-1 0-1,1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697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433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584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95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77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26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055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654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89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23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95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0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customXml" Target="../ink/ink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.xml"/><Relationship Id="rId18" Type="http://schemas.openxmlformats.org/officeDocument/2006/relationships/image" Target="NULL"/><Relationship Id="rId26" Type="http://schemas.openxmlformats.org/officeDocument/2006/relationships/image" Target="NULL"/><Relationship Id="rId39" Type="http://schemas.openxmlformats.org/officeDocument/2006/relationships/customXml" Target="../ink/ink22.xml"/><Relationship Id="rId21" Type="http://schemas.openxmlformats.org/officeDocument/2006/relationships/customXml" Target="../ink/ink13.xml"/><Relationship Id="rId34" Type="http://schemas.openxmlformats.org/officeDocument/2006/relationships/image" Target="NULL"/><Relationship Id="rId7" Type="http://schemas.openxmlformats.org/officeDocument/2006/relationships/customXml" Target="../ink/ink6.xml"/><Relationship Id="rId12" Type="http://schemas.openxmlformats.org/officeDocument/2006/relationships/image" Target="NULL"/><Relationship Id="rId17" Type="http://schemas.openxmlformats.org/officeDocument/2006/relationships/customXml" Target="../ink/ink11.xml"/><Relationship Id="rId25" Type="http://schemas.openxmlformats.org/officeDocument/2006/relationships/customXml" Target="../ink/ink15.xml"/><Relationship Id="rId33" Type="http://schemas.openxmlformats.org/officeDocument/2006/relationships/customXml" Target="../ink/ink19.xml"/><Relationship Id="rId38" Type="http://schemas.openxmlformats.org/officeDocument/2006/relationships/image" Target="NULL"/><Relationship Id="rId2" Type="http://schemas.openxmlformats.org/officeDocument/2006/relationships/image" Target="../media/image1.jpeg"/><Relationship Id="rId16" Type="http://schemas.openxmlformats.org/officeDocument/2006/relationships/image" Target="NULL"/><Relationship Id="rId20" Type="http://schemas.openxmlformats.org/officeDocument/2006/relationships/image" Target="NULL"/><Relationship Id="rId29" Type="http://schemas.openxmlformats.org/officeDocument/2006/relationships/customXml" Target="../ink/ink17.xm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11" Type="http://schemas.openxmlformats.org/officeDocument/2006/relationships/customXml" Target="../ink/ink8.xml"/><Relationship Id="rId24" Type="http://schemas.openxmlformats.org/officeDocument/2006/relationships/image" Target="NULL"/><Relationship Id="rId32" Type="http://schemas.openxmlformats.org/officeDocument/2006/relationships/image" Target="NULL"/><Relationship Id="rId37" Type="http://schemas.openxmlformats.org/officeDocument/2006/relationships/customXml" Target="../ink/ink21.xml"/><Relationship Id="rId40" Type="http://schemas.openxmlformats.org/officeDocument/2006/relationships/image" Target="NULL"/><Relationship Id="rId5" Type="http://schemas.openxmlformats.org/officeDocument/2006/relationships/customXml" Target="../ink/ink5.xml"/><Relationship Id="rId15" Type="http://schemas.openxmlformats.org/officeDocument/2006/relationships/customXml" Target="../ink/ink10.xml"/><Relationship Id="rId23" Type="http://schemas.openxmlformats.org/officeDocument/2006/relationships/customXml" Target="../ink/ink14.xml"/><Relationship Id="rId28" Type="http://schemas.openxmlformats.org/officeDocument/2006/relationships/image" Target="NULL"/><Relationship Id="rId36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customXml" Target="../ink/ink12.xml"/><Relationship Id="rId31" Type="http://schemas.openxmlformats.org/officeDocument/2006/relationships/customXml" Target="../ink/ink18.xml"/><Relationship Id="rId4" Type="http://schemas.openxmlformats.org/officeDocument/2006/relationships/image" Target="NULL"/><Relationship Id="rId9" Type="http://schemas.openxmlformats.org/officeDocument/2006/relationships/customXml" Target="../ink/ink7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16.xml"/><Relationship Id="rId30" Type="http://schemas.openxmlformats.org/officeDocument/2006/relationships/image" Target="NULL"/><Relationship Id="rId35" Type="http://schemas.openxmlformats.org/officeDocument/2006/relationships/customXml" Target="../ink/ink20.xml"/><Relationship Id="rId8" Type="http://schemas.openxmlformats.org/officeDocument/2006/relationships/image" Target="NULL"/><Relationship Id="rId3" Type="http://schemas.openxmlformats.org/officeDocument/2006/relationships/customXml" Target="../ink/ink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vothouse.ru/img/mult/20110509/02.jpg" TargetMode="Externa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vothouse.ru/img/mult/20110509/03.jpg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hyperlink" Target="http://www.vothouse.ru/img/mult/20110509/04.jpg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vothouse.ru/img/mult/20110509/08.jpg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distant.msu.ru/mod/quiz/view.php?id=88850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11 ноября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0—18:30—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076367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339121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593997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11 ноября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0—18:30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261969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171865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761253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923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9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51620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800" b="1" kern="1200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+mn-ea"/>
                <a:cs typeface="+mn-cs"/>
              </a:rPr>
              <a:t>Движение</a:t>
            </a:r>
            <a:endParaRPr lang="ru-RU" sz="6600" b="1" kern="1200" spc="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+mn-ea"/>
              <a:cs typeface="+mn-cs"/>
            </a:endParaRP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3A4A1C6-9703-6D98-58FF-DB77E2B3864B}"/>
              </a:ext>
            </a:extLst>
          </p:cNvPr>
          <p:cNvGraphicFramePr>
            <a:graphicFrameLocks noGrp="1"/>
          </p:cNvGraphicFramePr>
          <p:nvPr/>
        </p:nvGraphicFramePr>
        <p:xfrm>
          <a:off x="4077148" y="719114"/>
          <a:ext cx="4475182" cy="5795986"/>
        </p:xfrm>
        <a:graphic>
          <a:graphicData uri="http://schemas.openxmlformats.org/drawingml/2006/table">
            <a:tbl>
              <a:tblPr/>
              <a:tblGrid>
                <a:gridCol w="2237591">
                  <a:extLst>
                    <a:ext uri="{9D8B030D-6E8A-4147-A177-3AD203B41FA5}">
                      <a16:colId xmlns:a16="http://schemas.microsoft.com/office/drawing/2014/main" val="2849025600"/>
                    </a:ext>
                  </a:extLst>
                </a:gridCol>
                <a:gridCol w="2237591">
                  <a:extLst>
                    <a:ext uri="{9D8B030D-6E8A-4147-A177-3AD203B41FA5}">
                      <a16:colId xmlns:a16="http://schemas.microsoft.com/office/drawing/2014/main" val="533807040"/>
                    </a:ext>
                  </a:extLst>
                </a:gridCol>
              </a:tblGrid>
              <a:tr h="32143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</a:rPr>
                        <a:t>однонаправленное</a:t>
                      </a: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</a:rPr>
                        <a:t>ненаправленное</a:t>
                      </a: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73172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бежать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бегать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981950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брести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бродить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591433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везти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возить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7322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вести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водить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19418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гнать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гонять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875940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гнаться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гоняться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480155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ехать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ездить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3225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идти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ходить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114633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565471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катиться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кататься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509551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лезть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лазить (и лазать)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453232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лететь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летать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141505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носить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96241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нестись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носиться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2281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плыть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плавать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24194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ползти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ползать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862894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тащить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таскать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055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07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6541BF5-6AA6-2D8B-F967-CF320560D409}"/>
              </a:ext>
            </a:extLst>
          </p:cNvPr>
          <p:cNvGraphicFramePr>
            <a:graphicFrameLocks noGrp="1"/>
          </p:cNvGraphicFramePr>
          <p:nvPr/>
        </p:nvGraphicFramePr>
        <p:xfrm>
          <a:off x="496645" y="161344"/>
          <a:ext cx="10919012" cy="6535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5296">
                  <a:extLst>
                    <a:ext uri="{9D8B030D-6E8A-4147-A177-3AD203B41FA5}">
                      <a16:colId xmlns:a16="http://schemas.microsoft.com/office/drawing/2014/main" val="1104273826"/>
                    </a:ext>
                  </a:extLst>
                </a:gridCol>
                <a:gridCol w="3936858">
                  <a:extLst>
                    <a:ext uri="{9D8B030D-6E8A-4147-A177-3AD203B41FA5}">
                      <a16:colId xmlns:a16="http://schemas.microsoft.com/office/drawing/2014/main" val="46347527"/>
                    </a:ext>
                  </a:extLst>
                </a:gridCol>
                <a:gridCol w="3936858">
                  <a:extLst>
                    <a:ext uri="{9D8B030D-6E8A-4147-A177-3AD203B41FA5}">
                      <a16:colId xmlns:a16="http://schemas.microsoft.com/office/drawing/2014/main" val="10387790"/>
                    </a:ext>
                  </a:extLst>
                </a:gridCol>
              </a:tblGrid>
              <a:tr h="1048912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600"/>
                        </a:spcAft>
                      </a:pPr>
                      <a:r>
                        <a:rPr lang="ru-RU" sz="2000" spc="-5" dirty="0">
                          <a:effectLst/>
                        </a:rPr>
                        <a:t>Глаголы </a:t>
                      </a:r>
                      <a:r>
                        <a:rPr lang="ru-RU" sz="2000" spc="-10" dirty="0">
                          <a:effectLst/>
                        </a:rPr>
                        <a:t>типа </a:t>
                      </a: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ИДТИ</a:t>
                      </a:r>
                    </a:p>
                    <a:p>
                      <a:pPr algn="ctr">
                        <a:spcAft>
                          <a:spcPts val="1800"/>
                        </a:spcAft>
                      </a:pPr>
                      <a:r>
                        <a:rPr lang="ru-RU" sz="2000" spc="-10" dirty="0">
                          <a:effectLst/>
                        </a:rPr>
                        <a:t>(</a:t>
                      </a:r>
                      <a:r>
                        <a:rPr lang="ru-RU" sz="18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однонаправленное</a:t>
                      </a:r>
                      <a:r>
                        <a:rPr lang="ru-RU" sz="2000" spc="-10" dirty="0">
                          <a:effectLst/>
                        </a:rPr>
                        <a:t> </a:t>
                      </a:r>
                      <a:r>
                        <a:rPr lang="ru-RU" sz="2000" spc="-5" dirty="0">
                          <a:effectLst/>
                        </a:rPr>
                        <a:t>движение)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600"/>
                        </a:spcAft>
                      </a:pPr>
                      <a:r>
                        <a:rPr lang="ru-RU" sz="2000" spc="-5" dirty="0">
                          <a:effectLst/>
                        </a:rPr>
                        <a:t>Глаголы </a:t>
                      </a:r>
                      <a:r>
                        <a:rPr lang="ru-RU" sz="2000" spc="45" dirty="0">
                          <a:effectLst/>
                        </a:rPr>
                        <a:t>типа </a:t>
                      </a: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ХОДИТЬ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spc="-10" dirty="0">
                          <a:effectLst/>
                        </a:rPr>
                        <a:t>(</a:t>
                      </a:r>
                      <a:r>
                        <a:rPr lang="ru-RU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разно/ненаправленное </a:t>
                      </a:r>
                      <a:r>
                        <a:rPr lang="ru-RU" sz="2000" spc="-10" dirty="0">
                          <a:effectLst/>
                        </a:rPr>
                        <a:t>движение)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226902"/>
                  </a:ext>
                </a:extLst>
              </a:tr>
              <a:tr h="256875">
                <a:tc rowSpan="8">
                  <a:txBody>
                    <a:bodyPr/>
                    <a:lstStyle/>
                    <a:p>
                      <a:r>
                        <a:rPr lang="ru-RU" sz="2000" spc="30" dirty="0">
                          <a:solidFill>
                            <a:srgbClr val="7030A0"/>
                          </a:solidFill>
                          <a:effectLst/>
                        </a:rPr>
                        <a:t>Непереходные</a:t>
                      </a:r>
                      <a:r>
                        <a:rPr lang="ru-RU" sz="2000" spc="30" dirty="0">
                          <a:effectLst/>
                        </a:rPr>
                        <a:t> </a:t>
                      </a:r>
                      <a:r>
                        <a:rPr lang="ru-RU" sz="2000" kern="1200" spc="3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глаголы</a:t>
                      </a: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 dirty="0">
                          <a:effectLst/>
                        </a:rPr>
                        <a:t>идти́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>
                          <a:effectLst/>
                        </a:rPr>
                        <a:t>ходи́ть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627873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е́хать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е́здить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930950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бежа́ть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бе́гать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616246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лете́ть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>
                          <a:effectLst/>
                        </a:rPr>
                        <a:t>лета́ть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0026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 err="1">
                          <a:effectLst/>
                        </a:rPr>
                        <a:t>плы́ть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>
                          <a:effectLst/>
                        </a:rPr>
                        <a:t>пла́вать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246119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ле́зть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>
                          <a:effectLst/>
                        </a:rPr>
                        <a:t>ла́зить/ла́зать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26805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5">
                          <a:effectLst/>
                        </a:rPr>
                        <a:t>брести́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броди́ть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404468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>
                          <a:effectLst/>
                        </a:rPr>
                        <a:t>ползти́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по́лзать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982133"/>
                  </a:ext>
                </a:extLst>
              </a:tr>
              <a:tr h="256875">
                <a:tc rowSpan="6">
                  <a:txBody>
                    <a:bodyPr/>
                    <a:lstStyle/>
                    <a:p>
                      <a:r>
                        <a:rPr lang="ru-RU" sz="2000" spc="40" dirty="0">
                          <a:solidFill>
                            <a:srgbClr val="FF0000"/>
                          </a:solidFill>
                          <a:effectLst/>
                        </a:rPr>
                        <a:t>Пере</a:t>
                      </a:r>
                      <a:r>
                        <a:rPr lang="ru-RU" sz="2000" spc="35" dirty="0">
                          <a:solidFill>
                            <a:srgbClr val="FF0000"/>
                          </a:solidFill>
                          <a:effectLst/>
                        </a:rPr>
                        <a:t>ходные </a:t>
                      </a:r>
                      <a:r>
                        <a:rPr lang="ru-RU" sz="2000" kern="1200" spc="35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глаголы</a:t>
                      </a: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30" dirty="0">
                          <a:effectLst/>
                        </a:rPr>
                        <a:t>нести́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 dirty="0" err="1">
                          <a:effectLst/>
                        </a:rPr>
                        <a:t>носи́ть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08107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>
                          <a:effectLst/>
                        </a:rPr>
                        <a:t>вести́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води́ть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36020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>
                          <a:effectLst/>
                        </a:rPr>
                        <a:t>везти́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вози́ть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668690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гна́ть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гоня́ть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650645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кати́ть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 dirty="0" err="1">
                          <a:effectLst/>
                        </a:rPr>
                        <a:t>ката́ть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784081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тащи́ть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 dirty="0" err="1">
                          <a:effectLst/>
                        </a:rPr>
                        <a:t>таска́ть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634682"/>
                  </a:ext>
                </a:extLst>
              </a:tr>
              <a:tr h="256875">
                <a:tc rowSpan="6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C00FF"/>
                          </a:solidFill>
                          <a:effectLst/>
                        </a:rPr>
                        <a:t>Глаголы </a:t>
                      </a:r>
                      <a:r>
                        <a:rPr lang="ru-RU" sz="2000" spc="45" dirty="0">
                          <a:solidFill>
                            <a:srgbClr val="CC00FF"/>
                          </a:solidFill>
                          <a:effectLst/>
                        </a:rPr>
                        <a:t>с части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/>
                        </a:rPr>
                        <a:t>цей </a:t>
                      </a:r>
                    </a:p>
                    <a:p>
                      <a:r>
                        <a:rPr lang="ru-RU" sz="2000" spc="25" dirty="0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</a:t>
                      </a:r>
                      <a:r>
                        <a:rPr lang="ru-RU" sz="2000" spc="25" dirty="0" err="1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ся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/>
                        </a:rPr>
                        <a:t>(непереходные)</a:t>
                      </a:r>
                      <a:endParaRPr lang="ru-RU" sz="1050" dirty="0">
                        <a:solidFill>
                          <a:srgbClr val="CC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5">
                          <a:effectLst/>
                        </a:rPr>
                        <a:t>нести́сь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 err="1">
                          <a:effectLst/>
                        </a:rPr>
                        <a:t>носи́ться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977727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гна́ться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гоня́ться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21219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кати́ться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ката́ться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96386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тащи́ться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таска́ться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 anchor="b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97584"/>
                  </a:ext>
                </a:extLst>
              </a:tr>
              <a:tr h="243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dirty="0" err="1">
                          <a:effectLst/>
                          <a:latin typeface="+mj-lt"/>
                        </a:rPr>
                        <a:t>вести́сь</a:t>
                      </a:r>
                      <a:endParaRPr lang="ru-RU" sz="1400" i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води́ться</a:t>
                      </a:r>
                      <a:endParaRPr lang="ru-RU" sz="1800" i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149139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600" dirty="0">
                          <a:effectLst/>
                        </a:rPr>
                        <a:t>—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вози́ться</a:t>
                      </a:r>
                      <a:endParaRPr lang="ru-RU" sz="1800" i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44383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03CC367-497F-84BB-9A51-2E3F0ED52EE8}"/>
              </a:ext>
            </a:extLst>
          </p:cNvPr>
          <p:cNvSpPr txBox="1"/>
          <p:nvPr/>
        </p:nvSpPr>
        <p:spPr>
          <a:xfrm>
            <a:off x="129092" y="161344"/>
            <a:ext cx="3593054" cy="52322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БЕСПРИСТАВОЧНЫЕ</a:t>
            </a:r>
          </a:p>
        </p:txBody>
      </p:sp>
    </p:spTree>
    <p:extLst>
      <p:ext uri="{BB962C8B-B14F-4D97-AF65-F5344CB8AC3E}">
        <p14:creationId xmlns:p14="http://schemas.microsoft.com/office/powerpoint/2010/main" val="3467010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1533526"/>
            <a:ext cx="11353800" cy="4914900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endParaRPr lang="ru-RU" sz="4800" dirty="0">
              <a:solidFill>
                <a:srgbClr val="26130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Прочитать статью</a:t>
            </a:r>
            <a:r>
              <a:rPr lang="en-US" sz="4800" dirty="0">
                <a:solidFill>
                  <a:srgbClr val="261300"/>
                </a:solidFill>
              </a:rPr>
              <a:t> </a:t>
            </a:r>
            <a:r>
              <a:rPr lang="ru-RU" sz="4800" dirty="0">
                <a:solidFill>
                  <a:srgbClr val="261300"/>
                </a:solidFill>
              </a:rPr>
              <a:t>«</a:t>
            </a:r>
            <a:r>
              <a:rPr lang="ru-RU" sz="4800" i="1" dirty="0">
                <a:solidFill>
                  <a:srgbClr val="261300"/>
                </a:solidFill>
              </a:rPr>
              <a:t>Пожарный Юрий Логинов спас из пруда на </a:t>
            </a:r>
            <a:r>
              <a:rPr lang="ru-RU" sz="4800" i="1" dirty="0" err="1">
                <a:solidFill>
                  <a:srgbClr val="261300"/>
                </a:solidFill>
              </a:rPr>
              <a:t>Торфянке</a:t>
            </a:r>
            <a:r>
              <a:rPr lang="ru-RU" sz="4800" i="1" dirty="0">
                <a:solidFill>
                  <a:srgbClr val="261300"/>
                </a:solidFill>
              </a:rPr>
              <a:t> тонущую собаку</a:t>
            </a:r>
            <a:r>
              <a:rPr lang="ru-RU" sz="4800" dirty="0">
                <a:solidFill>
                  <a:srgbClr val="261300"/>
                </a:solidFill>
              </a:rPr>
              <a:t>», выполнить задание 2, подумать над заданием 3 (писать начнем на занятии).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495425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 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 ноября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года</a:t>
            </a:r>
          </a:p>
        </p:txBody>
      </p:sp>
    </p:spTree>
    <p:extLst>
      <p:ext uri="{BB962C8B-B14F-4D97-AF65-F5344CB8AC3E}">
        <p14:creationId xmlns:p14="http://schemas.microsoft.com/office/powerpoint/2010/main" val="2894367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D29E7A-EC97-E90C-0F97-13DE46E07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8050" y="-1860717"/>
            <a:ext cx="6915900" cy="1057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07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4C6295-8011-8583-14FB-FB3C309F8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42022"/>
            <a:ext cx="6067983" cy="6006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DAC387-69D9-B009-F8B0-8565849F2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151" y="1073295"/>
            <a:ext cx="5478906" cy="409445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F153F1CB-1E1B-E3BB-668E-98A790F6AC33}"/>
                  </a:ext>
                </a:extLst>
              </p14:cNvPr>
              <p14:cNvContentPartPr/>
              <p14:nvPr/>
            </p14:nvContentPartPr>
            <p14:xfrm>
              <a:off x="575640" y="2023200"/>
              <a:ext cx="9423720" cy="391212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F153F1CB-1E1B-E3BB-668E-98A790F6AC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280" y="2013840"/>
                <a:ext cx="9442440" cy="393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371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2DBFD2-45DD-E811-B459-6D701D16C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39" y="711344"/>
            <a:ext cx="5810161" cy="54353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DF72DF-8787-B09C-CD72-978EAA049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872" y="162357"/>
            <a:ext cx="5625289" cy="50362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61A4EB-B63A-BE2A-5AA8-1A9E815F1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995" y="5567362"/>
            <a:ext cx="1885950" cy="9048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54BBE3EA-EE40-14AB-2150-BB22B703B99B}"/>
                  </a:ext>
                </a:extLst>
              </p14:cNvPr>
              <p14:cNvContentPartPr/>
              <p14:nvPr/>
            </p14:nvContentPartPr>
            <p14:xfrm>
              <a:off x="296280" y="135360"/>
              <a:ext cx="10236600" cy="634176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54BBE3EA-EE40-14AB-2150-BB22B703B9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920" y="126000"/>
                <a:ext cx="10255320" cy="636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0017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39C990-CD77-D2EE-B474-07A2C2CA4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67" y="127288"/>
            <a:ext cx="5767388" cy="58599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B74C5D-FED8-F609-729F-D4F94CF59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6" y="127288"/>
            <a:ext cx="5767387" cy="4410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F88C0A-80D6-D13F-1FDB-763130B767DC}"/>
              </a:ext>
            </a:extLst>
          </p:cNvPr>
          <p:cNvSpPr txBox="1"/>
          <p:nvPr/>
        </p:nvSpPr>
        <p:spPr>
          <a:xfrm>
            <a:off x="6873803" y="5463981"/>
            <a:ext cx="448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Газета «Звездный бульвар»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5654D75-601E-7540-1074-976F66BFAC76}"/>
                  </a:ext>
                </a:extLst>
              </p14:cNvPr>
              <p14:cNvContentPartPr/>
              <p14:nvPr/>
            </p14:nvContentPartPr>
            <p14:xfrm>
              <a:off x="152280" y="558720"/>
              <a:ext cx="11134080" cy="287028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85654D75-601E-7540-1074-976F66BFAC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920" y="549360"/>
                <a:ext cx="11152800" cy="288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253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D29E7A-EC97-E90C-0F97-13DE46E07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2337" y="-1889667"/>
            <a:ext cx="6915900" cy="105794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6CA9B18A-C187-1534-7F8A-9F0DA05CF2D0}"/>
                  </a:ext>
                </a:extLst>
              </p14:cNvPr>
              <p14:cNvContentPartPr/>
              <p14:nvPr/>
            </p14:nvContentPartPr>
            <p14:xfrm>
              <a:off x="7238880" y="2869920"/>
              <a:ext cx="669240" cy="13608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6CA9B18A-C187-1534-7F8A-9F0DA05CF2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23040" y="2806560"/>
                <a:ext cx="70056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99D42718-B945-A0AF-04B0-246C58816279}"/>
                  </a:ext>
                </a:extLst>
              </p14:cNvPr>
              <p14:cNvContentPartPr/>
              <p14:nvPr/>
            </p14:nvContentPartPr>
            <p14:xfrm>
              <a:off x="8746200" y="2666880"/>
              <a:ext cx="347400" cy="2556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99D42718-B945-A0AF-04B0-246C5881627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30360" y="2603520"/>
                <a:ext cx="37872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8C869718-8332-4ED2-4D91-8F8C852F3587}"/>
                  </a:ext>
                </a:extLst>
              </p14:cNvPr>
              <p14:cNvContentPartPr/>
              <p14:nvPr/>
            </p14:nvContentPartPr>
            <p14:xfrm>
              <a:off x="8322840" y="3183120"/>
              <a:ext cx="847080" cy="1728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8C869718-8332-4ED2-4D91-8F8C852F35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07000" y="3119760"/>
                <a:ext cx="8784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A22858E2-C950-700A-621B-FFDC35951826}"/>
                  </a:ext>
                </a:extLst>
              </p14:cNvPr>
              <p14:cNvContentPartPr/>
              <p14:nvPr/>
            </p14:nvContentPartPr>
            <p14:xfrm>
              <a:off x="8009640" y="2844720"/>
              <a:ext cx="804600" cy="5112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A22858E2-C950-700A-621B-FFDC3595182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93800" y="2781360"/>
                <a:ext cx="83592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DF3270AC-B920-56E4-8DC7-FA7201638FDA}"/>
                  </a:ext>
                </a:extLst>
              </p14:cNvPr>
              <p14:cNvContentPartPr/>
              <p14:nvPr/>
            </p14:nvContentPartPr>
            <p14:xfrm>
              <a:off x="8178840" y="2480400"/>
              <a:ext cx="516960" cy="1728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DF3270AC-B920-56E4-8DC7-FA7201638FD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63000" y="2417040"/>
                <a:ext cx="5482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37B221FF-1F08-61DA-1B81-1C62DBBFB6C2}"/>
                  </a:ext>
                </a:extLst>
              </p14:cNvPr>
              <p14:cNvContentPartPr/>
              <p14:nvPr/>
            </p14:nvContentPartPr>
            <p14:xfrm>
              <a:off x="7518240" y="3920040"/>
              <a:ext cx="474480" cy="255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37B221FF-1F08-61DA-1B81-1C62DBBFB6C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02400" y="3856680"/>
                <a:ext cx="50580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851C1F9E-C866-FD9A-2E6A-16FF7B4A5FE7}"/>
                  </a:ext>
                </a:extLst>
              </p14:cNvPr>
              <p14:cNvContentPartPr/>
              <p14:nvPr/>
            </p14:nvContentPartPr>
            <p14:xfrm>
              <a:off x="7230600" y="4808880"/>
              <a:ext cx="584640" cy="36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851C1F9E-C866-FD9A-2E6A-16FF7B4A5FE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14760" y="4745520"/>
                <a:ext cx="615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A34351D2-4003-80D1-1A6B-C496778E7EE6}"/>
                  </a:ext>
                </a:extLst>
              </p14:cNvPr>
              <p14:cNvContentPartPr/>
              <p14:nvPr/>
            </p14:nvContentPartPr>
            <p14:xfrm>
              <a:off x="7281360" y="6222960"/>
              <a:ext cx="465840" cy="2556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A34351D2-4003-80D1-1A6B-C496778E7EE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65520" y="6159600"/>
                <a:ext cx="49716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C15F1D91-D3B6-8A13-6CAD-2D5CD2FEA9B5}"/>
                  </a:ext>
                </a:extLst>
              </p14:cNvPr>
              <p14:cNvContentPartPr/>
              <p14:nvPr/>
            </p14:nvContentPartPr>
            <p14:xfrm>
              <a:off x="8204040" y="5172840"/>
              <a:ext cx="339120" cy="5976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C15F1D91-D3B6-8A13-6CAD-2D5CD2FEA9B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188200" y="5109480"/>
                <a:ext cx="37044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5022D4E5-1A0E-D2C2-8F94-7F4BCBC088B5}"/>
                  </a:ext>
                </a:extLst>
              </p14:cNvPr>
              <p14:cNvContentPartPr/>
              <p14:nvPr/>
            </p14:nvContentPartPr>
            <p14:xfrm>
              <a:off x="10185480" y="1634040"/>
              <a:ext cx="288000" cy="4248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5022D4E5-1A0E-D2C2-8F94-7F4BCBC088B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169640" y="1570680"/>
                <a:ext cx="3193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1EFB7569-D373-1D1E-041F-67D509E99AD5}"/>
                  </a:ext>
                </a:extLst>
              </p14:cNvPr>
              <p14:cNvContentPartPr/>
              <p14:nvPr/>
            </p14:nvContentPartPr>
            <p14:xfrm>
              <a:off x="9872280" y="1989360"/>
              <a:ext cx="465840" cy="2592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1EFB7569-D373-1D1E-041F-67D509E99AD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856440" y="1926000"/>
                <a:ext cx="49716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F1D17415-C809-D2BA-5776-51E8B3E5BDC3}"/>
                  </a:ext>
                </a:extLst>
              </p14:cNvPr>
              <p14:cNvContentPartPr/>
              <p14:nvPr/>
            </p14:nvContentPartPr>
            <p14:xfrm>
              <a:off x="10092240" y="2878560"/>
              <a:ext cx="508320" cy="2556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F1D17415-C809-D2BA-5776-51E8B3E5BDC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076400" y="2815200"/>
                <a:ext cx="53964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3DBF15E6-42AD-D056-A4D1-0F17F1CDD41D}"/>
                  </a:ext>
                </a:extLst>
              </p14:cNvPr>
              <p14:cNvContentPartPr/>
              <p14:nvPr/>
            </p14:nvContentPartPr>
            <p14:xfrm>
              <a:off x="10193760" y="2675160"/>
              <a:ext cx="576360" cy="1728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3DBF15E6-42AD-D056-A4D1-0F17F1CDD41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177920" y="2611800"/>
                <a:ext cx="6076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8579E11A-73BF-E367-CE95-7A19A1D062F5}"/>
                  </a:ext>
                </a:extLst>
              </p14:cNvPr>
              <p14:cNvContentPartPr/>
              <p14:nvPr/>
            </p14:nvContentPartPr>
            <p14:xfrm>
              <a:off x="10600200" y="3589560"/>
              <a:ext cx="500040" cy="1728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8579E11A-73BF-E367-CE95-7A19A1D062F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584360" y="3526200"/>
                <a:ext cx="5313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864067AC-D6EF-F91D-ECE8-C1003DCFEE15}"/>
                  </a:ext>
                </a:extLst>
              </p14:cNvPr>
              <p14:cNvContentPartPr/>
              <p14:nvPr/>
            </p14:nvContentPartPr>
            <p14:xfrm>
              <a:off x="9304920" y="3674160"/>
              <a:ext cx="135720" cy="7668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864067AC-D6EF-F91D-ECE8-C1003DCFEE1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289080" y="3610800"/>
                <a:ext cx="16704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0FFFBFE8-7AE9-74B7-8B82-AA33B10D9FF9}"/>
                  </a:ext>
                </a:extLst>
              </p14:cNvPr>
              <p14:cNvContentPartPr/>
              <p14:nvPr/>
            </p14:nvContentPartPr>
            <p14:xfrm>
              <a:off x="10354680" y="3953880"/>
              <a:ext cx="703080" cy="3420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0FFFBFE8-7AE9-74B7-8B82-AA33B10D9FF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338840" y="3890520"/>
                <a:ext cx="73440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203519C0-12E9-7F2D-E0B9-78715ADD82A0}"/>
                  </a:ext>
                </a:extLst>
              </p14:cNvPr>
              <p14:cNvContentPartPr/>
              <p14:nvPr/>
            </p14:nvContentPartPr>
            <p14:xfrm>
              <a:off x="9321840" y="4097520"/>
              <a:ext cx="195120" cy="9000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203519C0-12E9-7F2D-E0B9-78715ADD82A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306000" y="4034160"/>
                <a:ext cx="22644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8D59324E-DB6C-48FB-3E01-AFA69EDB09B2}"/>
                  </a:ext>
                </a:extLst>
              </p14:cNvPr>
              <p14:cNvContentPartPr/>
              <p14:nvPr/>
            </p14:nvContentPartPr>
            <p14:xfrm>
              <a:off x="9271080" y="5494680"/>
              <a:ext cx="686160" cy="1728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8D59324E-DB6C-48FB-3E01-AFA69EDB09B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255240" y="5431320"/>
                <a:ext cx="7174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99785590-A743-2F95-64B9-C9249C64D369}"/>
                  </a:ext>
                </a:extLst>
              </p14:cNvPr>
              <p14:cNvContentPartPr/>
              <p14:nvPr/>
            </p14:nvContentPartPr>
            <p14:xfrm>
              <a:off x="10168560" y="6214320"/>
              <a:ext cx="753840" cy="5112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99785590-A743-2F95-64B9-C9249C64D36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152720" y="6150960"/>
                <a:ext cx="785160" cy="17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2818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F88C0A-80D6-D13F-1FDB-763130B767DC}"/>
              </a:ext>
            </a:extLst>
          </p:cNvPr>
          <p:cNvSpPr txBox="1"/>
          <p:nvPr/>
        </p:nvSpPr>
        <p:spPr>
          <a:xfrm>
            <a:off x="3382457" y="458255"/>
            <a:ext cx="5138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Оценочный реферат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56C6D9-18FE-7170-A1B1-93EF46108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88" y="1267729"/>
            <a:ext cx="6303386" cy="45949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9B38BD-F605-22FE-D85C-05881AA410C8}"/>
              </a:ext>
            </a:extLst>
          </p:cNvPr>
          <p:cNvSpPr txBox="1"/>
          <p:nvPr/>
        </p:nvSpPr>
        <p:spPr>
          <a:xfrm>
            <a:off x="9060874" y="193964"/>
            <a:ext cx="302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источника (газеты)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0B2DECC-7365-97FC-C088-BEE25A8E76B4}"/>
              </a:ext>
            </a:extLst>
          </p:cNvPr>
          <p:cNvCxnSpPr/>
          <p:nvPr/>
        </p:nvCxnSpPr>
        <p:spPr>
          <a:xfrm flipH="1">
            <a:off x="7703127" y="458255"/>
            <a:ext cx="1219200" cy="809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DAF1D39-A136-3D36-05A2-DFA662B04C59}"/>
              </a:ext>
            </a:extLst>
          </p:cNvPr>
          <p:cNvSpPr txBox="1"/>
          <p:nvPr/>
        </p:nvSpPr>
        <p:spPr>
          <a:xfrm>
            <a:off x="9324111" y="1280501"/>
            <a:ext cx="196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Дата публикации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3BC4405-A2E3-FB6B-51EF-2316C788D7ED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9060874" y="1465167"/>
            <a:ext cx="2632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20787E2-85E0-4B49-E9DD-1BD27A2D735F}"/>
              </a:ext>
            </a:extLst>
          </p:cNvPr>
          <p:cNvSpPr txBox="1"/>
          <p:nvPr/>
        </p:nvSpPr>
        <p:spPr>
          <a:xfrm>
            <a:off x="9850584" y="4951956"/>
            <a:ext cx="1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статьи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A8C6DE5-52FD-2AFE-CDF5-A16FCAE3E3B9}"/>
              </a:ext>
            </a:extLst>
          </p:cNvPr>
          <p:cNvCxnSpPr>
            <a:cxnSpLocks/>
          </p:cNvCxnSpPr>
          <p:nvPr/>
        </p:nvCxnSpPr>
        <p:spPr>
          <a:xfrm flipH="1">
            <a:off x="9060874" y="5321288"/>
            <a:ext cx="789710" cy="268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65EE542-D607-37AF-384F-7AF28363FE8B}"/>
              </a:ext>
            </a:extLst>
          </p:cNvPr>
          <p:cNvSpPr txBox="1"/>
          <p:nvPr/>
        </p:nvSpPr>
        <p:spPr>
          <a:xfrm>
            <a:off x="142511" y="467369"/>
            <a:ext cx="18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Рубрика газеты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179B05-7DA9-EFC8-E9C0-9D45B2A09603}"/>
              </a:ext>
            </a:extLst>
          </p:cNvPr>
          <p:cNvSpPr txBox="1"/>
          <p:nvPr/>
        </p:nvSpPr>
        <p:spPr>
          <a:xfrm>
            <a:off x="142511" y="1399205"/>
            <a:ext cx="1963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(заголовок) статьи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EACC0C62-D181-6721-D6B5-14C20535E122}"/>
              </a:ext>
            </a:extLst>
          </p:cNvPr>
          <p:cNvCxnSpPr/>
          <p:nvPr/>
        </p:nvCxnSpPr>
        <p:spPr>
          <a:xfrm>
            <a:off x="1967778" y="1649833"/>
            <a:ext cx="789710" cy="345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6C8E8483-F996-A9D8-DA9A-8C647EC2DF74}"/>
              </a:ext>
            </a:extLst>
          </p:cNvPr>
          <p:cNvCxnSpPr/>
          <p:nvPr/>
        </p:nvCxnSpPr>
        <p:spPr>
          <a:xfrm>
            <a:off x="1856509" y="836701"/>
            <a:ext cx="900979" cy="460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F566D34-85B2-7E47-1910-1D3812026A12}"/>
              </a:ext>
            </a:extLst>
          </p:cNvPr>
          <p:cNvSpPr txBox="1"/>
          <p:nvPr/>
        </p:nvSpPr>
        <p:spPr>
          <a:xfrm>
            <a:off x="280624" y="3429000"/>
            <a:ext cx="1575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Иллюстрация (фотография)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B8F7BB57-0CDE-6781-D40A-B59F06B5B4D8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856509" y="3752166"/>
            <a:ext cx="834172" cy="46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787ED2C-EC43-4638-6E0D-468BEA7371EC}"/>
              </a:ext>
            </a:extLst>
          </p:cNvPr>
          <p:cNvSpPr txBox="1"/>
          <p:nvPr/>
        </p:nvSpPr>
        <p:spPr>
          <a:xfrm>
            <a:off x="183430" y="5071235"/>
            <a:ext cx="1575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Подпись к иллюстрации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56D0E7FD-B97A-4CEC-9451-623E96AA5368}"/>
              </a:ext>
            </a:extLst>
          </p:cNvPr>
          <p:cNvCxnSpPr/>
          <p:nvPr/>
        </p:nvCxnSpPr>
        <p:spPr>
          <a:xfrm>
            <a:off x="1936142" y="5590271"/>
            <a:ext cx="821346" cy="87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1E62AD4-7C61-0701-51F7-9738F39E5C10}"/>
              </a:ext>
            </a:extLst>
          </p:cNvPr>
          <p:cNvSpPr txBox="1"/>
          <p:nvPr/>
        </p:nvSpPr>
        <p:spPr>
          <a:xfrm>
            <a:off x="9882220" y="2424123"/>
            <a:ext cx="196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статьи</a:t>
            </a: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75C30937-6C52-F144-4F05-3FC2747D051B}"/>
              </a:ext>
            </a:extLst>
          </p:cNvPr>
          <p:cNvCxnSpPr/>
          <p:nvPr/>
        </p:nvCxnSpPr>
        <p:spPr>
          <a:xfrm flipH="1">
            <a:off x="9230623" y="2553286"/>
            <a:ext cx="651597" cy="318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E85BF16-3AA7-2941-1E56-EC55EA42C381}"/>
              </a:ext>
            </a:extLst>
          </p:cNvPr>
          <p:cNvSpPr txBox="1"/>
          <p:nvPr/>
        </p:nvSpPr>
        <p:spPr>
          <a:xfrm>
            <a:off x="6592186" y="6021299"/>
            <a:ext cx="1031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Столбцы </a:t>
            </a: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191FAE74-8629-476E-AFD5-E974A7033E3A}"/>
              </a:ext>
            </a:extLst>
          </p:cNvPr>
          <p:cNvCxnSpPr/>
          <p:nvPr/>
        </p:nvCxnSpPr>
        <p:spPr>
          <a:xfrm flipV="1">
            <a:off x="6762307" y="5717566"/>
            <a:ext cx="0" cy="236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634E2C01-9206-6EAA-B7AE-D6AF2D53B976}"/>
              </a:ext>
            </a:extLst>
          </p:cNvPr>
          <p:cNvCxnSpPr>
            <a:stCxn id="37" idx="0"/>
          </p:cNvCxnSpPr>
          <p:nvPr/>
        </p:nvCxnSpPr>
        <p:spPr>
          <a:xfrm flipV="1">
            <a:off x="7107865" y="5717566"/>
            <a:ext cx="824023" cy="303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63E3BB3-8C13-A3D9-7E7F-FA86E2D601AE}"/>
              </a:ext>
            </a:extLst>
          </p:cNvPr>
          <p:cNvSpPr txBox="1"/>
          <p:nvPr/>
        </p:nvSpPr>
        <p:spPr>
          <a:xfrm>
            <a:off x="10026502" y="3232298"/>
            <a:ext cx="163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Абзацы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5391B475-E143-67E8-FB79-A7C3A7EEBF82}"/>
              </a:ext>
            </a:extLst>
          </p:cNvPr>
          <p:cNvCxnSpPr/>
          <p:nvPr/>
        </p:nvCxnSpPr>
        <p:spPr>
          <a:xfrm flipH="1" flipV="1">
            <a:off x="8922327" y="2793455"/>
            <a:ext cx="959893" cy="662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D996E0AF-F8BA-BB95-A4C8-705557F2125C}"/>
              </a:ext>
            </a:extLst>
          </p:cNvPr>
          <p:cNvCxnSpPr>
            <a:cxnSpLocks/>
          </p:cNvCxnSpPr>
          <p:nvPr/>
        </p:nvCxnSpPr>
        <p:spPr>
          <a:xfrm flipH="1" flipV="1">
            <a:off x="8922327" y="3354981"/>
            <a:ext cx="928257" cy="101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1137A5E4-1897-083D-CB9B-04CFBDC8A904}"/>
              </a:ext>
            </a:extLst>
          </p:cNvPr>
          <p:cNvCxnSpPr/>
          <p:nvPr/>
        </p:nvCxnSpPr>
        <p:spPr>
          <a:xfrm flipH="1">
            <a:off x="8922327" y="3456117"/>
            <a:ext cx="959893" cy="477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5ECBBDC5-796F-4C62-3EE2-3246F27D7B1B}"/>
              </a:ext>
            </a:extLst>
          </p:cNvPr>
          <p:cNvCxnSpPr>
            <a:cxnSpLocks/>
          </p:cNvCxnSpPr>
          <p:nvPr/>
        </p:nvCxnSpPr>
        <p:spPr>
          <a:xfrm flipH="1">
            <a:off x="8922327" y="3485479"/>
            <a:ext cx="959893" cy="1619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6AD88DE-901A-5A1B-EC32-EB027428F709}"/>
              </a:ext>
            </a:extLst>
          </p:cNvPr>
          <p:cNvCxnSpPr/>
          <p:nvPr/>
        </p:nvCxnSpPr>
        <p:spPr>
          <a:xfrm flipH="1">
            <a:off x="8879795" y="4381278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25E7DB47-344F-183F-C61D-290A1E6EC2C3}"/>
              </a:ext>
            </a:extLst>
          </p:cNvPr>
          <p:cNvCxnSpPr/>
          <p:nvPr/>
        </p:nvCxnSpPr>
        <p:spPr>
          <a:xfrm flipH="1">
            <a:off x="8883333" y="4501779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E17DDA44-850A-EBB0-AF89-F41857B88820}"/>
              </a:ext>
            </a:extLst>
          </p:cNvPr>
          <p:cNvCxnSpPr/>
          <p:nvPr/>
        </p:nvCxnSpPr>
        <p:spPr>
          <a:xfrm flipH="1">
            <a:off x="8876243" y="4601014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3EF0E7C6-86D8-FBC2-BD24-F2A9025879F5}"/>
              </a:ext>
            </a:extLst>
          </p:cNvPr>
          <p:cNvCxnSpPr/>
          <p:nvPr/>
        </p:nvCxnSpPr>
        <p:spPr>
          <a:xfrm flipH="1">
            <a:off x="8865609" y="4707344"/>
            <a:ext cx="1039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D37AE690-A633-7D6F-17DF-0DC784576E1D}"/>
              </a:ext>
            </a:extLst>
          </p:cNvPr>
          <p:cNvSpPr txBox="1"/>
          <p:nvPr/>
        </p:nvSpPr>
        <p:spPr>
          <a:xfrm>
            <a:off x="9922859" y="4295216"/>
            <a:ext cx="1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Строки</a:t>
            </a:r>
          </a:p>
        </p:txBody>
      </p:sp>
    </p:spTree>
    <p:extLst>
      <p:ext uri="{BB962C8B-B14F-4D97-AF65-F5344CB8AC3E}">
        <p14:creationId xmlns:p14="http://schemas.microsoft.com/office/powerpoint/2010/main" val="444208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F88C0A-80D6-D13F-1FDB-763130B767DC}"/>
              </a:ext>
            </a:extLst>
          </p:cNvPr>
          <p:cNvSpPr txBox="1"/>
          <p:nvPr/>
        </p:nvSpPr>
        <p:spPr>
          <a:xfrm>
            <a:off x="3382457" y="458255"/>
            <a:ext cx="5138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Оценочный реферат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4CB851-1CDB-0969-F4C0-0D323462E517}"/>
              </a:ext>
            </a:extLst>
          </p:cNvPr>
          <p:cNvSpPr txBox="1"/>
          <p:nvPr/>
        </p:nvSpPr>
        <p:spPr>
          <a:xfrm>
            <a:off x="457200" y="1166141"/>
            <a:ext cx="11291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Статья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 (в Р.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газеты/журнала/…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ГАЗЕТЫ (в И. П. в кавычках)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называется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(в И. П.).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A1A08B-8AB4-F46E-728D-B51922BD3EBB}"/>
              </a:ext>
            </a:extLst>
          </p:cNvPr>
          <p:cNvSpPr txBox="1"/>
          <p:nvPr/>
        </p:nvSpPr>
        <p:spPr>
          <a:xfrm>
            <a:off x="457200" y="1803798"/>
            <a:ext cx="11291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Статья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(в И. П.) АВТОРА (в Р.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напечатана в газете/журнале/…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ГАЗЕТЫ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(в И. П. в кавычках)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разделе/подразделе/рубрике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НАЗВАНИЕ РУБРИКИ (в И. П. в кавычках).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B5F408-1B3E-8F93-CFC2-CB7CCFCD0055}"/>
              </a:ext>
            </a:extLst>
          </p:cNvPr>
          <p:cNvSpPr txBox="1"/>
          <p:nvPr/>
        </p:nvSpPr>
        <p:spPr>
          <a:xfrm>
            <a:off x="520998" y="3493454"/>
            <a:ext cx="11291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В статье рассказывается о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описывается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, как …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6ABBB-6DCE-C8F7-B971-2FF3982B8393}"/>
              </a:ext>
            </a:extLst>
          </p:cNvPr>
          <p:cNvSpPr txBox="1"/>
          <p:nvPr/>
        </p:nvSpPr>
        <p:spPr>
          <a:xfrm>
            <a:off x="871870" y="3973767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статьи рассказывает о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описывает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(В. П.)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, как … 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BD5E09-4859-71B8-229F-0CD0A7BE59F6}"/>
              </a:ext>
            </a:extLst>
          </p:cNvPr>
          <p:cNvSpPr txBox="1"/>
          <p:nvPr/>
        </p:nvSpPr>
        <p:spPr>
          <a:xfrm>
            <a:off x="871869" y="4495456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статьи считает, что … 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C7B357-31C7-477F-AECD-BD8FC4F2DC86}"/>
              </a:ext>
            </a:extLst>
          </p:cNvPr>
          <p:cNvSpPr txBox="1"/>
          <p:nvPr/>
        </p:nvSpPr>
        <p:spPr>
          <a:xfrm>
            <a:off x="871869" y="3077207"/>
            <a:ext cx="9994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посвящена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(Д. П.)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2B2B14-CF25-0ECA-A1DB-AC3AF9C0F574}"/>
              </a:ext>
            </a:extLst>
          </p:cNvPr>
          <p:cNvSpPr txBox="1"/>
          <p:nvPr/>
        </p:nvSpPr>
        <p:spPr>
          <a:xfrm>
            <a:off x="815161" y="2487722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Статья состоит из ХХ абзацев/частей/содержит иллюстрации/таблицы/…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0F319A-77B0-7AF6-BA47-AE8B5E470830}"/>
              </a:ext>
            </a:extLst>
          </p:cNvPr>
          <p:cNvSpPr txBox="1"/>
          <p:nvPr/>
        </p:nvSpPr>
        <p:spPr>
          <a:xfrm>
            <a:off x="457200" y="5512991"/>
            <a:ext cx="1087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понравилась /не понравилась статья. Я считаю, что …  . Я согласен(-на) /не согласен(-на) с мнением автора…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АРГУМЕНТАЦИЯ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A93E8C-81C4-9FF2-8538-7F83CA114818}"/>
              </a:ext>
            </a:extLst>
          </p:cNvPr>
          <p:cNvSpPr txBox="1"/>
          <p:nvPr/>
        </p:nvSpPr>
        <p:spPr>
          <a:xfrm>
            <a:off x="871869" y="4975769"/>
            <a:ext cx="10877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мнению автора … 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FFD2E3-20CE-DC49-AD64-B940F3880FC1}"/>
              </a:ext>
            </a:extLst>
          </p:cNvPr>
          <p:cNvSpPr txBox="1"/>
          <p:nvPr/>
        </p:nvSpPr>
        <p:spPr>
          <a:xfrm>
            <a:off x="520998" y="6262577"/>
            <a:ext cx="10813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Думаю, статья может … / статью надо/стоит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(инфинитив)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</a:p>
        </p:txBody>
      </p:sp>
    </p:spTree>
    <p:extLst>
      <p:ext uri="{BB962C8B-B14F-4D97-AF65-F5344CB8AC3E}">
        <p14:creationId xmlns:p14="http://schemas.microsoft.com/office/powerpoint/2010/main" val="4278438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2061" y="1533526"/>
            <a:ext cx="6687879" cy="4914900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endParaRPr lang="ru-RU" sz="4800" dirty="0">
              <a:solidFill>
                <a:srgbClr val="2613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Написать оценочный реферат по статье о Логинове.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495425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 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18 ноября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года</a:t>
            </a:r>
          </a:p>
        </p:txBody>
      </p:sp>
    </p:spTree>
    <p:extLst>
      <p:ext uri="{BB962C8B-B14F-4D97-AF65-F5344CB8AC3E}">
        <p14:creationId xmlns:p14="http://schemas.microsoft.com/office/powerpoint/2010/main" val="783848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4F07ED8-BAD4-BBFF-8936-4DCF15FBA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776" y="232296"/>
            <a:ext cx="9144000" cy="69985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движения с приставкой ПО-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B823CB-B51A-AE9A-B544-6EA68402300A}"/>
              </a:ext>
            </a:extLst>
          </p:cNvPr>
          <p:cNvSpPr txBox="1"/>
          <p:nvPr/>
        </p:nvSpPr>
        <p:spPr>
          <a:xfrm>
            <a:off x="197159" y="2920754"/>
            <a:ext cx="1313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4578D-DA19-84D7-BF09-897F82C2B846}"/>
              </a:ext>
            </a:extLst>
          </p:cNvPr>
          <p:cNvSpPr txBox="1"/>
          <p:nvPr/>
        </p:nvSpPr>
        <p:spPr>
          <a:xfrm>
            <a:off x="1442437" y="2939804"/>
            <a:ext cx="4601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D0E14E-B9A4-3DAB-33B7-8E4181DA653F}"/>
              </a:ext>
            </a:extLst>
          </p:cNvPr>
          <p:cNvSpPr txBox="1"/>
          <p:nvPr/>
        </p:nvSpPr>
        <p:spPr>
          <a:xfrm>
            <a:off x="1867825" y="1846555"/>
            <a:ext cx="2583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424AA8-E5E3-0633-40AF-A98EECDFE16E}"/>
              </a:ext>
            </a:extLst>
          </p:cNvPr>
          <p:cNvSpPr txBox="1"/>
          <p:nvPr/>
        </p:nvSpPr>
        <p:spPr>
          <a:xfrm>
            <a:off x="1858299" y="3690195"/>
            <a:ext cx="3355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8" name="Стрелка: вправо с вырезом 7">
            <a:extLst>
              <a:ext uri="{FF2B5EF4-FFF2-40B4-BE49-F238E27FC236}">
                <a16:creationId xmlns:a16="http://schemas.microsoft.com/office/drawing/2014/main" id="{DDB3BEF3-9572-C90D-D477-ABFDD7495E4A}"/>
              </a:ext>
            </a:extLst>
          </p:cNvPr>
          <p:cNvSpPr/>
          <p:nvPr/>
        </p:nvSpPr>
        <p:spPr>
          <a:xfrm>
            <a:off x="4746501" y="2494625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трелка: вправо с вырезом 8">
            <a:extLst>
              <a:ext uri="{FF2B5EF4-FFF2-40B4-BE49-F238E27FC236}">
                <a16:creationId xmlns:a16="http://schemas.microsoft.com/office/drawing/2014/main" id="{DD8B5906-A906-8356-5DC8-114BEF5C8ED9}"/>
              </a:ext>
            </a:extLst>
          </p:cNvPr>
          <p:cNvSpPr/>
          <p:nvPr/>
        </p:nvSpPr>
        <p:spPr>
          <a:xfrm>
            <a:off x="4791908" y="4260507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5EA668-F756-D259-D706-949203880BDA}"/>
              </a:ext>
            </a:extLst>
          </p:cNvPr>
          <p:cNvSpPr txBox="1"/>
          <p:nvPr/>
        </p:nvSpPr>
        <p:spPr>
          <a:xfrm>
            <a:off x="6093135" y="2138479"/>
            <a:ext cx="841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F00D69-16BF-2E6D-17E9-3937D6D8869D}"/>
              </a:ext>
            </a:extLst>
          </p:cNvPr>
          <p:cNvSpPr txBox="1"/>
          <p:nvPr/>
        </p:nvSpPr>
        <p:spPr>
          <a:xfrm>
            <a:off x="6162675" y="3932936"/>
            <a:ext cx="841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FD01-C67E-DA6C-18AE-ADD342C8EF6A}"/>
              </a:ext>
            </a:extLst>
          </p:cNvPr>
          <p:cNvSpPr txBox="1"/>
          <p:nvPr/>
        </p:nvSpPr>
        <p:spPr>
          <a:xfrm>
            <a:off x="6934201" y="1640321"/>
            <a:ext cx="49074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движения.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Намерение отправиться куда-то, ближайшее будущее (буд.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Смена действия, характера, направления.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Местонахождение субъекта (пр.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A8B2B-201B-2C77-CC7E-767940AE7569}"/>
              </a:ext>
            </a:extLst>
          </p:cNvPr>
          <p:cNvSpPr txBox="1"/>
          <p:nvPr/>
        </p:nvSpPr>
        <p:spPr>
          <a:xfrm>
            <a:off x="7070417" y="4121560"/>
            <a:ext cx="42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Ограниченное по времени 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1280462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4F07ED8-BAD4-BBFF-8936-4DCF15FBA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776" y="232296"/>
            <a:ext cx="9144000" cy="69985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движения с приставкой с-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B823CB-B51A-AE9A-B544-6EA68402300A}"/>
              </a:ext>
            </a:extLst>
          </p:cNvPr>
          <p:cNvSpPr txBox="1"/>
          <p:nvPr/>
        </p:nvSpPr>
        <p:spPr>
          <a:xfrm>
            <a:off x="909682" y="2920754"/>
            <a:ext cx="6013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4578D-DA19-84D7-BF09-897F82C2B846}"/>
              </a:ext>
            </a:extLst>
          </p:cNvPr>
          <p:cNvSpPr txBox="1"/>
          <p:nvPr/>
        </p:nvSpPr>
        <p:spPr>
          <a:xfrm>
            <a:off x="1442437" y="2939804"/>
            <a:ext cx="4601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D0E14E-B9A4-3DAB-33B7-8E4181DA653F}"/>
              </a:ext>
            </a:extLst>
          </p:cNvPr>
          <p:cNvSpPr txBox="1"/>
          <p:nvPr/>
        </p:nvSpPr>
        <p:spPr>
          <a:xfrm>
            <a:off x="1867825" y="1846555"/>
            <a:ext cx="2583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424AA8-E5E3-0633-40AF-A98EECDFE16E}"/>
              </a:ext>
            </a:extLst>
          </p:cNvPr>
          <p:cNvSpPr txBox="1"/>
          <p:nvPr/>
        </p:nvSpPr>
        <p:spPr>
          <a:xfrm>
            <a:off x="1858299" y="3690195"/>
            <a:ext cx="3355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8" name="Стрелка: вправо с вырезом 7">
            <a:extLst>
              <a:ext uri="{FF2B5EF4-FFF2-40B4-BE49-F238E27FC236}">
                <a16:creationId xmlns:a16="http://schemas.microsoft.com/office/drawing/2014/main" id="{DDB3BEF3-9572-C90D-D477-ABFDD7495E4A}"/>
              </a:ext>
            </a:extLst>
          </p:cNvPr>
          <p:cNvSpPr/>
          <p:nvPr/>
        </p:nvSpPr>
        <p:spPr>
          <a:xfrm>
            <a:off x="4746501" y="2494625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трелка: вправо с вырезом 8">
            <a:extLst>
              <a:ext uri="{FF2B5EF4-FFF2-40B4-BE49-F238E27FC236}">
                <a16:creationId xmlns:a16="http://schemas.microsoft.com/office/drawing/2014/main" id="{DD8B5906-A906-8356-5DC8-114BEF5C8ED9}"/>
              </a:ext>
            </a:extLst>
          </p:cNvPr>
          <p:cNvSpPr/>
          <p:nvPr/>
        </p:nvSpPr>
        <p:spPr>
          <a:xfrm>
            <a:off x="4791908" y="4260507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5EA668-F756-D259-D706-949203880BDA}"/>
              </a:ext>
            </a:extLst>
          </p:cNvPr>
          <p:cNvSpPr txBox="1"/>
          <p:nvPr/>
        </p:nvSpPr>
        <p:spPr>
          <a:xfrm>
            <a:off x="6093135" y="2138479"/>
            <a:ext cx="841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F00D69-16BF-2E6D-17E9-3937D6D8869D}"/>
              </a:ext>
            </a:extLst>
          </p:cNvPr>
          <p:cNvSpPr txBox="1"/>
          <p:nvPr/>
        </p:nvSpPr>
        <p:spPr>
          <a:xfrm>
            <a:off x="6163472" y="3565360"/>
            <a:ext cx="1145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FD01-C67E-DA6C-18AE-ADD342C8EF6A}"/>
              </a:ext>
            </a:extLst>
          </p:cNvPr>
          <p:cNvSpPr txBox="1"/>
          <p:nvPr/>
        </p:nvSpPr>
        <p:spPr>
          <a:xfrm>
            <a:off x="6934201" y="2091298"/>
            <a:ext cx="4907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Невозвратные глаголы — движение вниз.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Возвратные глаголы — движение с разных сторон в одно место (ант.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раз-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74BA7B-B3BD-448E-636D-E6BBB43E4CB4}"/>
              </a:ext>
            </a:extLst>
          </p:cNvPr>
          <p:cNvSpPr txBox="1"/>
          <p:nvPr/>
        </p:nvSpPr>
        <p:spPr>
          <a:xfrm>
            <a:off x="6229350" y="4260507"/>
            <a:ext cx="841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EB311D-396E-0B5E-50AF-9F701BD83191}"/>
              </a:ext>
            </a:extLst>
          </p:cNvPr>
          <p:cNvSpPr txBox="1"/>
          <p:nvPr/>
        </p:nvSpPr>
        <p:spPr>
          <a:xfrm>
            <a:off x="7308692" y="3644864"/>
            <a:ext cx="4907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Невозвратные глаголы — движение вниз.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Возвратные глаголы — движение с разных сторон в одно место (ант.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раз-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28E5A-0FE4-CC1E-189E-8C2BF46F5EA1}"/>
              </a:ext>
            </a:extLst>
          </p:cNvPr>
          <p:cNvSpPr txBox="1"/>
          <p:nvPr/>
        </p:nvSpPr>
        <p:spPr>
          <a:xfrm>
            <a:off x="595423" y="5029948"/>
            <a:ext cx="112461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Лыжник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съезжает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———  Лыжник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съехал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горы.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Птицы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слетаются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площадь ——— Птицы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слетелись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площадь.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съезжа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сбега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!!! Мне надо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сходи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магазин. Мне надо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съе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домой. Мне надо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сбе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улицу. Мне надо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Китай….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2AAAF-BC6A-A2DD-896B-D8EB46425458}"/>
              </a:ext>
            </a:extLst>
          </p:cNvPr>
          <p:cNvSpPr txBox="1"/>
          <p:nvPr/>
        </p:nvSpPr>
        <p:spPr>
          <a:xfrm>
            <a:off x="7178240" y="4568194"/>
            <a:ext cx="42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Совершенное полностью действие.</a:t>
            </a:r>
          </a:p>
        </p:txBody>
      </p:sp>
    </p:spTree>
    <p:extLst>
      <p:ext uri="{BB962C8B-B14F-4D97-AF65-F5344CB8AC3E}">
        <p14:creationId xmlns:p14="http://schemas.microsoft.com/office/powerpoint/2010/main" val="2706984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952" y="2340364"/>
            <a:ext cx="5271752" cy="399604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70000" lnSpcReduction="20000"/>
          </a:bodyPr>
          <a:lstStyle/>
          <a:p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 </a:t>
            </a:r>
            <a:r>
              <a:rPr lang="ru-RU" sz="4800" b="1" dirty="0">
                <a:solidFill>
                  <a:srgbClr val="820000"/>
                </a:solidFill>
              </a:rPr>
              <a:t>ПРОШ. ВР.</a:t>
            </a:r>
          </a:p>
          <a:p>
            <a:endParaRPr lang="ru-RU" sz="4800" b="1" dirty="0">
              <a:solidFill>
                <a:srgbClr val="820000"/>
              </a:solidFill>
            </a:endParaRPr>
          </a:p>
          <a:p>
            <a:r>
              <a:rPr lang="ru-RU" sz="4800" dirty="0">
                <a:solidFill>
                  <a:srgbClr val="820000"/>
                </a:solidFill>
              </a:rPr>
              <a:t>СУБЪЕКТ ДВИЖЕНИЯ В МОМЕНТ РЕЧИ НАХОДИТСЯ В МЕСТЕ, ОБОЗНАЧЕННОМ В ПРЕДЛОЖЕНИИ:</a:t>
            </a:r>
          </a:p>
          <a:p>
            <a:r>
              <a:rPr lang="ru-RU" sz="4800" dirty="0">
                <a:solidFill>
                  <a:srgbClr val="820000"/>
                </a:solidFill>
              </a:rPr>
              <a:t> </a:t>
            </a:r>
            <a:r>
              <a:rPr lang="ru-RU" sz="4800" i="1" dirty="0">
                <a:solidFill>
                  <a:srgbClr val="820000"/>
                </a:solidFill>
              </a:rPr>
              <a:t>Антон </a:t>
            </a:r>
            <a:r>
              <a:rPr lang="ru-RU" sz="4800" b="1" i="1" dirty="0">
                <a:solidFill>
                  <a:srgbClr val="820000"/>
                </a:solidFill>
              </a:rPr>
              <a:t>пришёл</a:t>
            </a:r>
            <a:r>
              <a:rPr lang="ru-RU" sz="4800" i="1" dirty="0">
                <a:solidFill>
                  <a:srgbClr val="820000"/>
                </a:solidFill>
              </a:rPr>
              <a:t> в институт</a:t>
            </a:r>
            <a:br>
              <a:rPr lang="ru-RU" sz="4800" i="1" dirty="0">
                <a:solidFill>
                  <a:srgbClr val="820000"/>
                </a:solidFill>
              </a:rPr>
            </a:br>
            <a:r>
              <a:rPr lang="ru-RU" sz="4800" i="1" dirty="0">
                <a:solidFill>
                  <a:srgbClr val="820000"/>
                </a:solidFill>
              </a:rPr>
              <a:t>= Антон в институте.</a:t>
            </a:r>
            <a:endParaRPr lang="ru-RU" sz="4800" b="1" dirty="0">
              <a:solidFill>
                <a:srgbClr val="820000"/>
              </a:solidFill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EEB8004-2894-E454-5FA2-FBCD8D82BE74}"/>
              </a:ext>
            </a:extLst>
          </p:cNvPr>
          <p:cNvSpPr txBox="1">
            <a:spLocks/>
          </p:cNvSpPr>
          <p:nvPr/>
        </p:nvSpPr>
        <p:spPr>
          <a:xfrm>
            <a:off x="551645" y="1101393"/>
            <a:ext cx="11088710" cy="740286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ПРИ-, ЗА-, ПОД-, В-, ПРО-, ПЕРЕ-, ДО-, РАЗ-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8DCE9DEA-5D0F-D34B-4E56-2233CF586BBE}"/>
              </a:ext>
            </a:extLst>
          </p:cNvPr>
          <p:cNvSpPr txBox="1">
            <a:spLocks/>
          </p:cNvSpPr>
          <p:nvPr/>
        </p:nvSpPr>
        <p:spPr>
          <a:xfrm>
            <a:off x="6096000" y="2340363"/>
            <a:ext cx="5701048" cy="399604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 ВР.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 ДВИЖЕНИЯ БЫЛ В КАКОМ-ТО МЕСТЕ, НО  В МОМЕНТ РЕЧИ ПОКИНУЛ ЕГО: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Антон </a:t>
            </a:r>
            <a:r>
              <a:rPr kumimoji="0" lang="ru-RU" sz="42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</a:t>
            </a:r>
            <a:r>
              <a:rPr kumimoji="0" lang="ru-RU" sz="42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институт = Антон был в институте, но сейчас находится в другом месте.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82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381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952" y="2340364"/>
            <a:ext cx="5271752" cy="399604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77500" lnSpcReduction="20000"/>
          </a:bodyPr>
          <a:lstStyle/>
          <a:p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 </a:t>
            </a:r>
            <a:r>
              <a:rPr lang="ru-RU" sz="4800" b="1" dirty="0">
                <a:solidFill>
                  <a:srgbClr val="820000"/>
                </a:solidFill>
              </a:rPr>
              <a:t>ПРОШ. ВР.</a:t>
            </a:r>
          </a:p>
          <a:p>
            <a:endParaRPr lang="ru-RU" sz="4800" b="1" dirty="0">
              <a:solidFill>
                <a:srgbClr val="820000"/>
              </a:solidFill>
            </a:endParaRPr>
          </a:p>
          <a:p>
            <a:r>
              <a:rPr lang="ru-RU" sz="4800" dirty="0">
                <a:solidFill>
                  <a:srgbClr val="820000"/>
                </a:solidFill>
              </a:rPr>
              <a:t>ОТСУТСТВИЕ СУБЪЕКТА В КАКОМ-ЛИБО МЕСТЕ В МОМЕНТ РЕЧИ :</a:t>
            </a:r>
          </a:p>
          <a:p>
            <a:r>
              <a:rPr lang="ru-RU" sz="4800" i="1" dirty="0">
                <a:solidFill>
                  <a:srgbClr val="820000"/>
                </a:solidFill>
              </a:rPr>
              <a:t>Борис </a:t>
            </a:r>
            <a:r>
              <a:rPr lang="ru-RU" sz="4800" b="1" i="1" dirty="0">
                <a:solidFill>
                  <a:srgbClr val="820000"/>
                </a:solidFill>
              </a:rPr>
              <a:t>уехал</a:t>
            </a:r>
            <a:r>
              <a:rPr lang="ru-RU" sz="4800" i="1" dirty="0">
                <a:solidFill>
                  <a:srgbClr val="820000"/>
                </a:solidFill>
              </a:rPr>
              <a:t> из Москвы. </a:t>
            </a:r>
          </a:p>
          <a:p>
            <a:r>
              <a:rPr lang="ru-RU" sz="4800" i="1" dirty="0">
                <a:solidFill>
                  <a:srgbClr val="820000"/>
                </a:solidFill>
              </a:rPr>
              <a:t>=  Бориса нет в Москве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EEB8004-2894-E454-5FA2-FBCD8D82BE74}"/>
              </a:ext>
            </a:extLst>
          </p:cNvPr>
          <p:cNvSpPr txBox="1">
            <a:spLocks/>
          </p:cNvSpPr>
          <p:nvPr/>
        </p:nvSpPr>
        <p:spPr>
          <a:xfrm>
            <a:off x="551645" y="1101393"/>
            <a:ext cx="11088710" cy="740286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У-, ВЫ-, ОТ-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82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8DCE9DEA-5D0F-D34B-4E56-2233CF586BBE}"/>
              </a:ext>
            </a:extLst>
          </p:cNvPr>
          <p:cNvSpPr txBox="1">
            <a:spLocks/>
          </p:cNvSpPr>
          <p:nvPr/>
        </p:nvSpPr>
        <p:spPr>
          <a:xfrm>
            <a:off x="6096000" y="2340363"/>
            <a:ext cx="5701048" cy="399604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 ВР.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 ОТСУТСТВОВАЛ В КАКОМ-ЛИБО МЕСТЕ, НО В МОМЕНТ РЕЧИ ВЕРНУЛСЯ: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Борис </a:t>
            </a:r>
            <a:r>
              <a:rPr kumimoji="0" lang="ru-RU" sz="44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уезжал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 Москвы.</a:t>
            </a:r>
            <a:b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Бориса не было в Москве, но теперь он в Москве.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82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580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952" y="2340364"/>
            <a:ext cx="5271752" cy="399604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 </a:t>
            </a:r>
            <a:r>
              <a:rPr lang="ru-RU" sz="4800" b="1" dirty="0">
                <a:solidFill>
                  <a:srgbClr val="820000"/>
                </a:solidFill>
              </a:rPr>
              <a:t>ПРОШ. ВР.</a:t>
            </a:r>
          </a:p>
          <a:p>
            <a:endParaRPr lang="ru-RU" sz="4800" b="1" dirty="0">
              <a:solidFill>
                <a:srgbClr val="820000"/>
              </a:solidFill>
            </a:endParaRPr>
          </a:p>
          <a:p>
            <a:r>
              <a:rPr lang="ru-RU" sz="4800" dirty="0">
                <a:solidFill>
                  <a:srgbClr val="820000"/>
                </a:solidFill>
              </a:rPr>
              <a:t>ЕСЛИ РЕЗУЛЬТАТ ДЕЙСТВИЯ СОХРАНЕН</a:t>
            </a:r>
            <a:endParaRPr lang="ru-RU" sz="4800" i="1" dirty="0">
              <a:solidFill>
                <a:srgbClr val="820000"/>
              </a:solidFill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8DCE9DEA-5D0F-D34B-4E56-2233CF586BBE}"/>
              </a:ext>
            </a:extLst>
          </p:cNvPr>
          <p:cNvSpPr txBox="1">
            <a:spLocks/>
          </p:cNvSpPr>
          <p:nvPr/>
        </p:nvSpPr>
        <p:spPr>
          <a:xfrm>
            <a:off x="6096000" y="2340363"/>
            <a:ext cx="5701048" cy="399604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ПРОШ. ВР.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СУБЪЕКТ ВЕРНУЛСЯ ОБРАТНО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82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239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6733F1-13B9-0A4D-2259-38A9D843323A}"/>
              </a:ext>
            </a:extLst>
          </p:cNvPr>
          <p:cNvSpPr txBox="1"/>
          <p:nvPr/>
        </p:nvSpPr>
        <p:spPr>
          <a:xfrm>
            <a:off x="502024" y="1016606"/>
            <a:ext cx="5970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Сохранен результат движения или было произведено движение в обратном направлении?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вернуться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1F9AD-0DA7-2510-E039-38C1D41621D5}"/>
              </a:ext>
            </a:extLst>
          </p:cNvPr>
          <p:cNvSpPr txBox="1"/>
          <p:nvPr/>
        </p:nvSpPr>
        <p:spPr>
          <a:xfrm>
            <a:off x="753035" y="1900518"/>
            <a:ext cx="32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сохранен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2E5546-08C0-40A2-0CF0-890DA8BAE7BE}"/>
              </a:ext>
            </a:extLst>
          </p:cNvPr>
          <p:cNvSpPr txBox="1"/>
          <p:nvPr/>
        </p:nvSpPr>
        <p:spPr>
          <a:xfrm>
            <a:off x="4034118" y="1900518"/>
            <a:ext cx="32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 вернулся обратно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BA27F1-8521-B1BE-B705-2E32B4AD159D}"/>
              </a:ext>
            </a:extLst>
          </p:cNvPr>
          <p:cNvSpPr txBox="1"/>
          <p:nvPr/>
        </p:nvSpPr>
        <p:spPr>
          <a:xfrm>
            <a:off x="753035" y="2743200"/>
            <a:ext cx="200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C3517B-CCCE-11C1-09CE-8812F0F7CA3C}"/>
              </a:ext>
            </a:extLst>
          </p:cNvPr>
          <p:cNvSpPr txBox="1"/>
          <p:nvPr/>
        </p:nvSpPr>
        <p:spPr>
          <a:xfrm>
            <a:off x="4034118" y="2710934"/>
            <a:ext cx="200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CC2A0F36-0C6E-260E-D9E7-8184178355FD}"/>
              </a:ext>
            </a:extLst>
          </p:cNvPr>
          <p:cNvCxnSpPr/>
          <p:nvPr/>
        </p:nvCxnSpPr>
        <p:spPr>
          <a:xfrm flipH="1">
            <a:off x="1290918" y="1662937"/>
            <a:ext cx="1667435" cy="1449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52FE7E81-56D1-7B17-27AF-2A07FC977B66}"/>
              </a:ext>
            </a:extLst>
          </p:cNvPr>
          <p:cNvCxnSpPr>
            <a:stCxn id="3" idx="2"/>
            <a:endCxn id="8" idx="2"/>
          </p:cNvCxnSpPr>
          <p:nvPr/>
        </p:nvCxnSpPr>
        <p:spPr>
          <a:xfrm>
            <a:off x="3487271" y="1662937"/>
            <a:ext cx="1550894" cy="1417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3E87C0B-25C3-4764-B1BA-3A7926618322}"/>
              </a:ext>
            </a:extLst>
          </p:cNvPr>
          <p:cNvSpPr txBox="1"/>
          <p:nvPr/>
        </p:nvSpPr>
        <p:spPr>
          <a:xfrm>
            <a:off x="5737412" y="3890682"/>
            <a:ext cx="5253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какой точке движения мы думаем?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точке отправления А (где был) или о точке прибытия В (где оказался в конце пути)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1B917D-8F0F-E30C-9EE7-B6B4BA98802B}"/>
              </a:ext>
            </a:extLst>
          </p:cNvPr>
          <p:cNvSpPr txBox="1"/>
          <p:nvPr/>
        </p:nvSpPr>
        <p:spPr>
          <a:xfrm>
            <a:off x="5181600" y="4814012"/>
            <a:ext cx="107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DF5DFF-FE70-FE52-5844-9AFCAF3789AA}"/>
              </a:ext>
            </a:extLst>
          </p:cNvPr>
          <p:cNvSpPr txBox="1"/>
          <p:nvPr/>
        </p:nvSpPr>
        <p:spPr>
          <a:xfrm>
            <a:off x="2761129" y="5183344"/>
            <a:ext cx="181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у-, вы-, от-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14299102-653C-DFE0-E643-BF3BCE450BD9}"/>
              </a:ext>
            </a:extLst>
          </p:cNvPr>
          <p:cNvCxnSpPr/>
          <p:nvPr/>
        </p:nvCxnSpPr>
        <p:spPr>
          <a:xfrm flipH="1">
            <a:off x="4159624" y="4814012"/>
            <a:ext cx="2097741" cy="738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7D97367-4CCD-4E97-3581-85EFDC32A8DE}"/>
              </a:ext>
            </a:extLst>
          </p:cNvPr>
          <p:cNvSpPr txBox="1"/>
          <p:nvPr/>
        </p:nvSpPr>
        <p:spPr>
          <a:xfrm>
            <a:off x="9287435" y="4814012"/>
            <a:ext cx="1165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02C840-19DF-A6D3-5E02-356F13E3638E}"/>
              </a:ext>
            </a:extLst>
          </p:cNvPr>
          <p:cNvSpPr txBox="1"/>
          <p:nvPr/>
        </p:nvSpPr>
        <p:spPr>
          <a:xfrm>
            <a:off x="8749553" y="5552676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при-, до-, за-, в-, …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880508B6-C1A0-CBC9-D135-49C5DF411A9D}"/>
              </a:ext>
            </a:extLst>
          </p:cNvPr>
          <p:cNvCxnSpPr/>
          <p:nvPr/>
        </p:nvCxnSpPr>
        <p:spPr>
          <a:xfrm>
            <a:off x="8749553" y="4814012"/>
            <a:ext cx="537882" cy="738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4A061D4-6964-D7B2-580F-76C60144E93A}"/>
              </a:ext>
            </a:extLst>
          </p:cNvPr>
          <p:cNvSpPr txBox="1"/>
          <p:nvPr/>
        </p:nvSpPr>
        <p:spPr>
          <a:xfrm>
            <a:off x="385763" y="3257550"/>
            <a:ext cx="1457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ИДТИ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1870AD-8B97-4C82-1E61-97D8BEC01184}"/>
              </a:ext>
            </a:extLst>
          </p:cNvPr>
          <p:cNvSpPr txBox="1"/>
          <p:nvPr/>
        </p:nvSpPr>
        <p:spPr>
          <a:xfrm>
            <a:off x="3534055" y="3208475"/>
            <a:ext cx="200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ХОДИТЬ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A8742E-3B11-47C8-BEB7-E7BCD4A907D4}"/>
              </a:ext>
            </a:extLst>
          </p:cNvPr>
          <p:cNvSpPr txBox="1"/>
          <p:nvPr/>
        </p:nvSpPr>
        <p:spPr>
          <a:xfrm>
            <a:off x="1843088" y="5672138"/>
            <a:ext cx="369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важно, что СУБЪЕКТА НЕТ/НЕ БЫЛО  ТАМ, ГДЕ ОН БЫЛ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B5305B-53B7-9EBF-766B-C79E8CAC0026}"/>
              </a:ext>
            </a:extLst>
          </p:cNvPr>
          <p:cNvSpPr txBox="1"/>
          <p:nvPr/>
        </p:nvSpPr>
        <p:spPr>
          <a:xfrm>
            <a:off x="7000875" y="5920639"/>
            <a:ext cx="505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важно, что СУБЪЕКТ НАХОДИТСЯ/НАХОДИЛСЯ  ТАМ, КУДА ОН ДВИГАЛСЯ</a:t>
            </a:r>
          </a:p>
        </p:txBody>
      </p:sp>
    </p:spTree>
    <p:extLst>
      <p:ext uri="{BB962C8B-B14F-4D97-AF65-F5344CB8AC3E}">
        <p14:creationId xmlns:p14="http://schemas.microsoft.com/office/powerpoint/2010/main" val="1348609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EEB8004-2894-E454-5FA2-FBCD8D82BE74}"/>
              </a:ext>
            </a:extLst>
          </p:cNvPr>
          <p:cNvSpPr txBox="1">
            <a:spLocks/>
          </p:cNvSpPr>
          <p:nvPr/>
        </p:nvSpPr>
        <p:spPr>
          <a:xfrm>
            <a:off x="551645" y="1101392"/>
            <a:ext cx="11088710" cy="362515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НСВ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приставками  так же, как и другие глаголы несовершенного вида, могут обозначать ПРОЦЕСС: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Поезд медленно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подходил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станции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МНОГОКРАТНОСТЬ движения: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время от времени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подходил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окну, смотрел, не приехали ли гости.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757304" y="5016321"/>
            <a:ext cx="112196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 образовании глаголов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НСВ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глаголов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плавать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лазить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меняется основа: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приплывать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залезать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5944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703654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852974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4186663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3929303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4275038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731370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374994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432515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2967368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2094933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3140299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3362623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21310004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269818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УЕЗЖАЛИ/ПРИЕЗЖАЛИ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0694138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приехал)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(приезжали,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(уходил,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565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(приезжали,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(уходил,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7037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(уходил,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0951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041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1117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144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4844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5184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6797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676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832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9468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943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429555" y="1609859"/>
            <a:ext cx="82224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Жанр: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короткометражка, комедия, мультфильм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Режиссёры: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Александр Татарский, Игорь Ковалев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Продюсер: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З.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Сараева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Роли озвучивали: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Александр Филипенко, Алексей Птицын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4839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95D780-0294-B28A-09F9-715E7204BA68}"/>
              </a:ext>
            </a:extLst>
          </p:cNvPr>
          <p:cNvSpPr txBox="1"/>
          <p:nvPr/>
        </p:nvSpPr>
        <p:spPr>
          <a:xfrm>
            <a:off x="1107440" y="1286061"/>
            <a:ext cx="10617200" cy="5168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вами знойная пустыня, почти голая, почти безжизненная, но в ней встречаются ящерицы, насекомые.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Встречаются в пустыне и страусы.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Страус прячет голову в песок */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А-а-а!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однажды, однажды встретились страус и гриф.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Гриф: 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Эй, ты, птичка,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 мной, там столько вкусного.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Страус: Сколько?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Гриф: Во!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611AA7-DD71-716A-D6A0-E93CB67E2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520" y="2000250"/>
            <a:ext cx="3810000" cy="2857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432269-401C-126D-E132-2D33A223A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5" y="476436"/>
            <a:ext cx="116205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65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5" name="Рисунок 5" descr="Не умел - научим, не хочешь - заставим. Взлетай!">
            <a:hlinkClick r:id="rId2" tooltip="&quot;Не умел - научим, не хочешь - заставим. Взлетай!&quot;"/>
            <a:extLst>
              <a:ext uri="{FF2B5EF4-FFF2-40B4-BE49-F238E27FC236}">
                <a16:creationId xmlns:a16="http://schemas.microsoft.com/office/drawing/2014/main" id="{CBBCC4BB-8E89-94C5-F288-DA036E2B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" y="1351279"/>
            <a:ext cx="3810000" cy="356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4937761" y="1455816"/>
            <a:ext cx="6520813" cy="4963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Э-э-э-э-эй, я же сказал 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летели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бежали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Ты что, 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летать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разучился?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Я и не умел.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Не умел... 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умел — научим, не хочешь — заставим.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36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летай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Ха-ха-ха! ААА! */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Птичка...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906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4937762" y="1015663"/>
            <a:ext cx="6781798" cy="5515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Все равно ты у меня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взлетишь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Лучше день потерять...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Запомни: лучше день потерять, потом за пять минут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долететь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Вперёд!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Назад!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Ближе-ближе. Вот что я тебе скажу, птица...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ААА! /* Забирает у страуса последнее перо */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тичка!">
            <a:hlinkClick r:id="rId2" tooltip="&quot;Птичка!&quot;"/>
            <a:extLst>
              <a:ext uri="{FF2B5EF4-FFF2-40B4-BE49-F238E27FC236}">
                <a16:creationId xmlns:a16="http://schemas.microsoft.com/office/drawing/2014/main" id="{CEB1DA8D-97E8-DCDA-0F6A-49FCDF769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" y="927496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Запомни, лучше день потерять, потом за пять минут долететь.">
            <a:hlinkClick r:id="rId4" tooltip="&quot;Запомни, лучше день потерять, потом за пять минут долететь.&quot;"/>
            <a:extLst>
              <a:ext uri="{FF2B5EF4-FFF2-40B4-BE49-F238E27FC236}">
                <a16:creationId xmlns:a16="http://schemas.microsoft.com/office/drawing/2014/main" id="{0B021BFD-4715-48FD-5CA1-E067843242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" y="3904531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2673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4124960" y="986713"/>
            <a:ext cx="7650480" cy="593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Повторяю. Разгонись как следует, и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взлетай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Опаздываем, все вкусное съедят!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шёл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Пошёл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Работаем, работаем. Страус,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пошёл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Так, так, хорошо!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Эй, эй, эй, куда?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Страус возвращает все свои перья */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Крылья, крылья. Ноги!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Птичка...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А ящерица знает окончательную истину */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Ноги, крылья. Главное - хвост!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Крылья, крылья. Ноги!">
            <a:hlinkClick r:id="rId2" tooltip="&quot;Крылья, крылья. Ноги!&quot;"/>
            <a:extLst>
              <a:ext uri="{FF2B5EF4-FFF2-40B4-BE49-F238E27FC236}">
                <a16:creationId xmlns:a16="http://schemas.microsoft.com/office/drawing/2014/main" id="{728F9AE7-F0C8-DD1E-F51C-CF1A9EB8F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" y="117729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090EE6-43A5-74D2-AFC3-4DB3C4084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60" y="403479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779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396240" y="986713"/>
            <a:ext cx="11379200" cy="5071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ведь что интересно...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Мультфильм "Крылья, ноги и хвосты" сначала был снят без слов...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 то есть без осмысленных слов. Одни междометия и пантомима.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все было понятно. Для умных людей. Вот как мы с вами.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товарищ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Хессин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который выполнял роль цензурирующего фактора — не понял. Так и сказал: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чё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-то я не понял. Птица какая-то, чего она, куда? Непонятный у вас фильм, товарищ Татарский! И не допустил фильм.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Вот же! Чуть не лишил нас лучшей радости детства.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счастью, через год на студии не хватило анимационных мощностей, и нужно было срочно что-нибудь новенькое. Тут-то вспомнили про "Крылья...", чуток удлинили, добавили слов (сами знаете для кого) — и уже тогда пропустили.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Теперь вот смотрим — и радуемся.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31165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4975" y="1533526"/>
            <a:ext cx="9310688" cy="4914900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62500" lnSpcReduction="20000"/>
          </a:bodyPr>
          <a:lstStyle/>
          <a:p>
            <a:endParaRPr lang="ru-RU" sz="4800" dirty="0">
              <a:solidFill>
                <a:srgbClr val="261300"/>
              </a:solidFill>
            </a:endParaRPr>
          </a:p>
          <a:p>
            <a:pPr marL="914400" indent="-914400" algn="l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ru-RU" sz="4800" dirty="0">
                <a:solidFill>
                  <a:srgbClr val="261300"/>
                </a:solidFill>
              </a:rPr>
              <a:t>Написать оценочный реферат по статье о Логинове.</a:t>
            </a:r>
          </a:p>
          <a:p>
            <a:pPr marL="914400" indent="-914400" algn="l">
              <a:lnSpc>
                <a:spcPct val="100000"/>
              </a:lnSpc>
              <a:buAutoNum type="arabicPeriod"/>
            </a:pPr>
            <a:endParaRPr lang="ru-RU" sz="4800" dirty="0">
              <a:solidFill>
                <a:srgbClr val="261300"/>
              </a:solidFill>
            </a:endParaRPr>
          </a:p>
          <a:p>
            <a:pPr marL="914400" indent="-914400" algn="l">
              <a:lnSpc>
                <a:spcPct val="100000"/>
              </a:lnSpc>
              <a:buAutoNum type="arabicPeriod"/>
            </a:pPr>
            <a:r>
              <a:rPr lang="ru-RU" sz="4800" dirty="0">
                <a:solidFill>
                  <a:srgbClr val="261300"/>
                </a:solidFill>
              </a:rPr>
              <a:t>Описать происходившее в мультфильме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  <a:r>
              <a:rPr lang="ru-RU" sz="4800" dirty="0">
                <a:solidFill>
                  <a:srgbClr val="261300"/>
                </a:solidFill>
              </a:rPr>
              <a:t> (с глаголами движения) и дать оценку содержанию и главной идее.</a:t>
            </a:r>
            <a:br>
              <a:rPr lang="ru-RU" sz="4800" dirty="0">
                <a:solidFill>
                  <a:srgbClr val="261300"/>
                </a:solidFill>
              </a:rPr>
            </a:br>
            <a:r>
              <a:rPr lang="ru-RU" sz="4800" dirty="0">
                <a:solidFill>
                  <a:srgbClr val="261300"/>
                </a:solidFill>
              </a:rPr>
              <a:t> (Как реферат по фильму).</a:t>
            </a:r>
          </a:p>
          <a:p>
            <a:pPr marL="914400" indent="-914400" algn="l">
              <a:lnSpc>
                <a:spcPct val="100000"/>
              </a:lnSpc>
              <a:buAutoNum type="arabicPeriod"/>
            </a:pPr>
            <a:endParaRPr lang="ru-RU" sz="4800" dirty="0">
              <a:solidFill>
                <a:srgbClr val="261300"/>
              </a:solidFill>
            </a:endParaRPr>
          </a:p>
          <a:p>
            <a:pPr marL="914400" indent="-914400" algn="l">
              <a:lnSpc>
                <a:spcPct val="100000"/>
              </a:lnSpc>
              <a:buAutoNum type="arabicPeriod"/>
            </a:pPr>
            <a:r>
              <a:rPr lang="ru-RU" sz="4800" dirty="0">
                <a:solidFill>
                  <a:srgbClr val="261300"/>
                </a:solidFill>
              </a:rPr>
              <a:t>Тест по ГД с приставками (см. ссылку на сайте).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495425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 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18 ноября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года</a:t>
            </a:r>
          </a:p>
        </p:txBody>
      </p:sp>
    </p:spTree>
    <p:extLst>
      <p:ext uri="{BB962C8B-B14F-4D97-AF65-F5344CB8AC3E}">
        <p14:creationId xmlns:p14="http://schemas.microsoft.com/office/powerpoint/2010/main" val="20131003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11 ноября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18:30—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580615"/>
              </p:ext>
            </p:extLst>
          </p:nvPr>
        </p:nvGraphicFramePr>
        <p:xfrm>
          <a:off x="2472342" y="2712915"/>
          <a:ext cx="7247315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533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385012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109980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807370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128511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212310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ДЗ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Доклад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51536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1B0BDC-0D51-D64C-0F2A-82C9E1CBC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B761BD-77E1-8541-34D8-1D57B695F8BE}"/>
              </a:ext>
            </a:extLst>
          </p:cNvPr>
          <p:cNvSpPr txBox="1">
            <a:spLocks/>
          </p:cNvSpPr>
          <p:nvPr/>
        </p:nvSpPr>
        <p:spPr>
          <a:xfrm>
            <a:off x="-158932" y="-375879"/>
            <a:ext cx="12509863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21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октября (= долги):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1E71A3-B123-466E-2E76-9AEB7410728E}"/>
              </a:ext>
            </a:extLst>
          </p:cNvPr>
          <p:cNvSpPr txBox="1"/>
          <p:nvPr/>
        </p:nvSpPr>
        <p:spPr>
          <a:xfrm>
            <a:off x="39931" y="892945"/>
            <a:ext cx="118925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I.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доклад-презентацию о своем городе.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докладе должны быть иллюстрации, данные о расположении, количестве жителей, истории города, его главных достопримечательностях и проблемах.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FB8CCC-DA1B-BB1F-3647-66913522930A}"/>
              </a:ext>
            </a:extLst>
          </p:cNvPr>
          <p:cNvSpPr txBox="1"/>
          <p:nvPr/>
        </p:nvSpPr>
        <p:spPr>
          <a:xfrm>
            <a:off x="4794068" y="631797"/>
            <a:ext cx="637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487E"/>
                </a:solidFill>
              </a:rPr>
              <a:t>14 октября 2024 года</a:t>
            </a:r>
          </a:p>
        </p:txBody>
      </p:sp>
    </p:spTree>
    <p:extLst>
      <p:ext uri="{BB962C8B-B14F-4D97-AF65-F5344CB8AC3E}">
        <p14:creationId xmlns:p14="http://schemas.microsoft.com/office/powerpoint/2010/main" val="15267532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1F52B-D295-0BC9-75CD-D6E160B8D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8DF118A-D2E5-BD18-003D-FA1F72CA5DAA}"/>
              </a:ext>
            </a:extLst>
          </p:cNvPr>
          <p:cNvSpPr txBox="1">
            <a:spLocks/>
          </p:cNvSpPr>
          <p:nvPr/>
        </p:nvSpPr>
        <p:spPr>
          <a:xfrm>
            <a:off x="-158932" y="-375879"/>
            <a:ext cx="12509863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7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ноября: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E7C6C203-C0B6-72F9-3FBE-DDC8BC230D66}"/>
              </a:ext>
            </a:extLst>
          </p:cNvPr>
          <p:cNvSpPr txBox="1">
            <a:spLocks/>
          </p:cNvSpPr>
          <p:nvPr/>
        </p:nvSpPr>
        <p:spPr>
          <a:xfrm>
            <a:off x="188537" y="1042340"/>
            <a:ext cx="11915480" cy="56412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i="1" dirty="0">
                <a:solidFill>
                  <a:srgbClr val="FEE5DD"/>
                </a:solidFill>
              </a:rPr>
              <a:t>А.</a:t>
            </a:r>
          </a:p>
          <a:p>
            <a:pPr algn="l"/>
            <a:r>
              <a:rPr lang="ru-RU" sz="3200" b="1" i="1" dirty="0">
                <a:solidFill>
                  <a:srgbClr val="FEE5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sz="3200" i="1" dirty="0">
                <a:solidFill>
                  <a:srgbClr val="FEE5DD"/>
                </a:solidFill>
              </a:rPr>
              <a:t> по теме «КВАЛИФИКАЦИЯ и КЛАССИФИКАЦИЯ предмета»</a:t>
            </a:r>
          </a:p>
          <a:p>
            <a:pPr algn="l"/>
            <a:r>
              <a:rPr lang="en-US" sz="3200" i="1" dirty="0">
                <a:solidFill>
                  <a:srgbClr val="FEE5D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https://distant.msu.ru/mod/quiz/view.php?id=88850</a:t>
            </a:r>
            <a:endParaRPr lang="ru-RU" sz="3200" i="1" dirty="0">
              <a:solidFill>
                <a:srgbClr val="FEE5DD"/>
              </a:solidFill>
            </a:endParaRPr>
          </a:p>
          <a:p>
            <a:pPr algn="l"/>
            <a:endParaRPr lang="ru-RU" sz="3200" i="1" dirty="0">
              <a:solidFill>
                <a:srgbClr val="FEE5DD"/>
              </a:solidFill>
            </a:endParaRPr>
          </a:p>
          <a:p>
            <a:pPr algn="l"/>
            <a:r>
              <a:rPr lang="ru-RU" sz="3200" i="1" dirty="0">
                <a:solidFill>
                  <a:srgbClr val="FEE5DD"/>
                </a:solidFill>
              </a:rPr>
              <a:t>Б.</a:t>
            </a:r>
          </a:p>
          <a:p>
            <a:pPr algn="l"/>
            <a:r>
              <a:rPr lang="ru-RU" sz="3200" i="1" dirty="0"/>
              <a:t>Баско. Урок 3. Устно:</a:t>
            </a:r>
          </a:p>
          <a:p>
            <a:pPr algn="l"/>
            <a:r>
              <a:rPr lang="ru-RU" sz="3200" i="1" dirty="0"/>
              <a:t>...1. Страницы 33—36. Текст «Проблемы современной российской науки», лексика и вопросы к нему. </a:t>
            </a:r>
            <a:r>
              <a:rPr lang="ru-RU" sz="3200" b="1" i="1" dirty="0">
                <a:solidFill>
                  <a:srgbClr val="FEE5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sz="3200" i="1" dirty="0">
                <a:solidFill>
                  <a:srgbClr val="FEE5DD"/>
                </a:solidFill>
              </a:rPr>
              <a:t> по лексике урока 3.</a:t>
            </a:r>
          </a:p>
          <a:p>
            <a:pPr algn="l"/>
            <a:r>
              <a:rPr lang="ru-RU" sz="3200" i="1" dirty="0"/>
              <a:t>...2. Страницы 36—37 задания 2, 3, 4, 5, 6.</a:t>
            </a:r>
          </a:p>
          <a:p>
            <a:pPr algn="l"/>
            <a:r>
              <a:rPr lang="ru-RU" sz="3200" i="1" dirty="0"/>
              <a:t>...3. Страницы 39—40 «Готовимся к дискуссии» и задание 11 — устно.  </a:t>
            </a:r>
          </a:p>
        </p:txBody>
      </p:sp>
    </p:spTree>
    <p:extLst>
      <p:ext uri="{BB962C8B-B14F-4D97-AF65-F5344CB8AC3E}">
        <p14:creationId xmlns:p14="http://schemas.microsoft.com/office/powerpoint/2010/main" val="18493283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rgbClr val="FED6E3"/>
            </a:gs>
            <a:gs pos="84000">
              <a:srgbClr val="FD8FB4"/>
            </a:gs>
            <a:gs pos="97000">
              <a:srgbClr val="FED6E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1" y="1624614"/>
            <a:ext cx="11931589" cy="4793153"/>
          </a:xfrm>
        </p:spPr>
        <p:txBody>
          <a:bodyPr>
            <a:normAutofit fontScale="55000" lnSpcReduction="20000"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Б. Баско. Урок 3. Устно:</a:t>
            </a:r>
          </a:p>
          <a:p>
            <a:pPr marL="742950" indent="-360000">
              <a:buFont typeface="Arial" panose="020B0604020202020204" pitchFamily="34" charset="0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 Страницы 33—36. Текст «Проблемы современной российской науки», лексика и вопросы к нему.</a:t>
            </a: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процесс называют утечкой мозгов?</a:t>
            </a: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факторы в современной России приводят к «утечке мозгов»?</a:t>
            </a: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влияние оказывает интеллектуальная эмиграция на развитие науки и экономики России?</a:t>
            </a: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относятся к интеллектуальной эмиграции представители российского научного сообщества и российские студенты?</a:t>
            </a: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 средний возраст российских учёных, уезжающих работать за границу?</a:t>
            </a: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какие страны эмигрируют учёные из России?</a:t>
            </a: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процесс называют внутренней утечкой мозгов?</a:t>
            </a:r>
          </a:p>
          <a:p>
            <a:pPr>
              <a:lnSpc>
                <a:spcPct val="120000"/>
              </a:lnSpc>
            </a:pP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en-US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меры приняло российское государство, чтобы остановить интеллектуальную эмиграцию из России?</a:t>
            </a:r>
          </a:p>
          <a:p>
            <a:pPr marL="742950" indent="-360000">
              <a:buFont typeface="Arial" panose="020B0604020202020204" pitchFamily="34" charset="0"/>
              <a:buAutoNum type="arabicPeriod"/>
            </a:pPr>
            <a:endParaRPr lang="ru-RU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629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23110"/>
            <a:ext cx="10186670" cy="462533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В русском языке модальные значения </a:t>
            </a:r>
            <a:r>
              <a:rPr lang="ru-RU" b="1" dirty="0">
                <a:solidFill>
                  <a:srgbClr val="002060"/>
                </a:solidFill>
              </a:rPr>
              <a:t>возможности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необходимости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запрещения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неизбежности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долженствования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желательности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побуждения</a:t>
            </a:r>
            <a:r>
              <a:rPr lang="ru-RU" dirty="0">
                <a:solidFill>
                  <a:srgbClr val="002060"/>
                </a:solidFill>
              </a:rPr>
              <a:t> и др., а также различные </a:t>
            </a:r>
            <a:r>
              <a:rPr lang="ru-RU" b="1" dirty="0">
                <a:solidFill>
                  <a:srgbClr val="002060"/>
                </a:solidFill>
              </a:rPr>
              <a:t>состояния</a:t>
            </a:r>
            <a:r>
              <a:rPr lang="ru-RU" dirty="0">
                <a:solidFill>
                  <a:srgbClr val="002060"/>
                </a:solidFill>
              </a:rPr>
              <a:t> человека могут выражаться разными способами. Например, с помощью конструкций, в которых </a:t>
            </a:r>
            <a:r>
              <a:rPr lang="ru-RU" sz="35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грамматический субъект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u="sng" dirty="0">
                <a:solidFill>
                  <a:srgbClr val="002060"/>
                </a:solidFill>
              </a:rPr>
              <a:t>действующее лицо </a:t>
            </a:r>
            <a:r>
              <a:rPr lang="ru-RU" dirty="0">
                <a:solidFill>
                  <a:srgbClr val="002060"/>
                </a:solidFill>
              </a:rPr>
              <a:t>— обычно это существительное или личное местоимение в именительном падеже.</a:t>
            </a:r>
          </a:p>
          <a:p>
            <a:r>
              <a:rPr lang="ru-RU" dirty="0">
                <a:solidFill>
                  <a:srgbClr val="01525F"/>
                </a:solidFill>
              </a:rPr>
              <a:t>Примеры: </a:t>
            </a:r>
            <a:r>
              <a:rPr lang="ru-RU" b="1" i="1" u="sng" dirty="0">
                <a:solidFill>
                  <a:srgbClr val="01525F"/>
                </a:solidFill>
                <a:latin typeface="Bookman Old Style" panose="02050604050505020204" pitchFamily="18" charset="0"/>
              </a:rPr>
              <a:t>Я</a:t>
            </a:r>
            <a:r>
              <a:rPr lang="ru-RU" b="1" i="1" dirty="0">
                <a:solidFill>
                  <a:srgbClr val="01525F"/>
                </a:solidFill>
                <a:latin typeface="Bookman Old Style" panose="02050604050505020204" pitchFamily="18" charset="0"/>
              </a:rPr>
              <a:t> </a:t>
            </a:r>
            <a:r>
              <a:rPr lang="ru-RU" b="1" u="dbl" dirty="0">
                <a:solidFill>
                  <a:srgbClr val="01525F"/>
                </a:solidFill>
              </a:rPr>
              <a:t>должна</a:t>
            </a:r>
            <a:r>
              <a:rPr lang="ru-RU" dirty="0">
                <a:solidFill>
                  <a:srgbClr val="01525F"/>
                </a:solidFill>
              </a:rPr>
              <a:t> позвонить родителям.</a:t>
            </a:r>
          </a:p>
          <a:p>
            <a:r>
              <a:rPr lang="ru-RU" dirty="0">
                <a:solidFill>
                  <a:srgbClr val="01525F"/>
                </a:solidFill>
              </a:rPr>
              <a:t>                    </a:t>
            </a:r>
            <a:r>
              <a:rPr lang="ru-RU" b="1" i="1" u="sng" dirty="0">
                <a:solidFill>
                  <a:srgbClr val="01525F"/>
                </a:solidFill>
                <a:latin typeface="Bookman Old Style" panose="02050604050505020204" pitchFamily="18" charset="0"/>
              </a:rPr>
              <a:t>Мужчина</a:t>
            </a:r>
            <a:r>
              <a:rPr lang="ru-RU" dirty="0">
                <a:solidFill>
                  <a:srgbClr val="01525F"/>
                </a:solidFill>
              </a:rPr>
              <a:t> </a:t>
            </a:r>
            <a:r>
              <a:rPr lang="ru-RU" b="1" u="dbl" dirty="0">
                <a:solidFill>
                  <a:srgbClr val="01525F"/>
                </a:solidFill>
              </a:rPr>
              <a:t>обязан</a:t>
            </a:r>
            <a:r>
              <a:rPr lang="ru-RU" dirty="0">
                <a:solidFill>
                  <a:srgbClr val="01525F"/>
                </a:solidFill>
              </a:rPr>
              <a:t> служить в армии.</a:t>
            </a:r>
          </a:p>
          <a:p>
            <a:r>
              <a:rPr lang="ru-RU" dirty="0">
                <a:solidFill>
                  <a:srgbClr val="01525F"/>
                </a:solidFill>
              </a:rPr>
              <a:t>                    </a:t>
            </a:r>
            <a:r>
              <a:rPr lang="ru-RU" b="1" i="1" u="sng" dirty="0">
                <a:solidFill>
                  <a:srgbClr val="01525F"/>
                </a:solidFill>
                <a:latin typeface="Bookman Old Style" panose="02050604050505020204" pitchFamily="18" charset="0"/>
              </a:rPr>
              <a:t>Мы</a:t>
            </a:r>
            <a:r>
              <a:rPr lang="ru-RU" dirty="0">
                <a:solidFill>
                  <a:srgbClr val="01525F"/>
                </a:solidFill>
              </a:rPr>
              <a:t> </a:t>
            </a:r>
            <a:r>
              <a:rPr lang="ru-RU" b="1" u="dbl" dirty="0">
                <a:solidFill>
                  <a:srgbClr val="01525F"/>
                </a:solidFill>
              </a:rPr>
              <a:t>можем</a:t>
            </a:r>
            <a:r>
              <a:rPr lang="ru-RU" dirty="0">
                <a:solidFill>
                  <a:srgbClr val="01525F"/>
                </a:solidFill>
              </a:rPr>
              <a:t> помочь вам. </a:t>
            </a:r>
          </a:p>
          <a:p>
            <a:r>
              <a:rPr lang="ru-RU" dirty="0">
                <a:solidFill>
                  <a:srgbClr val="01525F"/>
                </a:solidFill>
              </a:rPr>
              <a:t>                    </a:t>
            </a:r>
            <a:r>
              <a:rPr lang="ru-RU" b="1" i="1" u="sng" dirty="0">
                <a:solidFill>
                  <a:srgbClr val="01525F"/>
                </a:solidFill>
                <a:latin typeface="Bookman Old Style" panose="02050604050505020204" pitchFamily="18" charset="0"/>
              </a:rPr>
              <a:t>Ребенок</a:t>
            </a:r>
            <a:r>
              <a:rPr lang="ru-RU" dirty="0">
                <a:solidFill>
                  <a:srgbClr val="01525F"/>
                </a:solidFill>
              </a:rPr>
              <a:t> </a:t>
            </a:r>
            <a:r>
              <a:rPr lang="ru-RU" b="1" u="dbl" dirty="0">
                <a:solidFill>
                  <a:srgbClr val="01525F"/>
                </a:solidFill>
              </a:rPr>
              <a:t>хочет</a:t>
            </a:r>
            <a:r>
              <a:rPr lang="ru-RU" dirty="0">
                <a:solidFill>
                  <a:srgbClr val="01525F"/>
                </a:solidFill>
              </a:rPr>
              <a:t> спать.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Другой способ выражения таких значений — с помощью конструкций, в которых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sz="35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  <a:r>
              <a:rPr lang="ru-RU" u="sng" dirty="0">
                <a:solidFill>
                  <a:srgbClr val="002060"/>
                </a:solidFill>
              </a:rPr>
              <a:t> </a:t>
            </a:r>
            <a:r>
              <a:rPr lang="ru-RU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грамматического субъекта, действующего лица</a:t>
            </a:r>
            <a:r>
              <a:rPr lang="ru-RU" u="sng" dirty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> Предложения с такими конструкциями называются            </a:t>
            </a:r>
            <a:r>
              <a:rPr lang="ru-RU" sz="3500" b="1" spc="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е з л и ч н ы м и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10158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23110"/>
            <a:ext cx="11360150" cy="462533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dirty="0">
                <a:solidFill>
                  <a:srgbClr val="002060"/>
                </a:solidFill>
              </a:rPr>
              <a:t>Модальные значения </a:t>
            </a:r>
            <a:r>
              <a:rPr lang="ru-RU" sz="2000" b="1" dirty="0">
                <a:solidFill>
                  <a:srgbClr val="002060"/>
                </a:solidFill>
              </a:rPr>
              <a:t>возможности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необходимости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неизбежности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долженствования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желательности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побуждения</a:t>
            </a:r>
            <a:r>
              <a:rPr lang="ru-RU" sz="2000" dirty="0">
                <a:solidFill>
                  <a:srgbClr val="002060"/>
                </a:solidFill>
              </a:rPr>
              <a:t> и др. выражаются конструкцией со словами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</a:t>
            </a:r>
            <a:r>
              <a:rPr lang="ru-RU" sz="2000" dirty="0">
                <a:solidFill>
                  <a:srgbClr val="01525F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</a:t>
            </a:r>
            <a:r>
              <a:rPr lang="ru-RU" sz="2000" dirty="0">
                <a:solidFill>
                  <a:srgbClr val="01525F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</a:t>
            </a:r>
            <a:r>
              <a:rPr lang="ru-RU" sz="2000" dirty="0">
                <a:solidFill>
                  <a:srgbClr val="01525F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</a:t>
            </a:r>
            <a:r>
              <a:rPr lang="ru-RU" sz="2000" dirty="0">
                <a:solidFill>
                  <a:srgbClr val="01525F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и др. и 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инфинитивом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глагола</a:t>
            </a:r>
            <a:r>
              <a:rPr lang="ru-RU" sz="2000" dirty="0">
                <a:solidFill>
                  <a:srgbClr val="002060"/>
                </a:solidFill>
              </a:rPr>
              <a:t>. В конструкции </a:t>
            </a:r>
            <a:r>
              <a:rPr lang="ru-RU" sz="28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грамматического субъекта в форме именительного падежа </a:t>
            </a:r>
            <a:r>
              <a:rPr lang="ru-RU" sz="2000" dirty="0">
                <a:solidFill>
                  <a:srgbClr val="002060"/>
                </a:solidFill>
              </a:rPr>
              <a:t>(И. п.), но имеется </a:t>
            </a:r>
            <a:r>
              <a:rPr lang="ru-RU" sz="2000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реальный</a:t>
            </a:r>
            <a:r>
              <a:rPr lang="ru-RU" sz="2000" dirty="0">
                <a:solidFill>
                  <a:srgbClr val="002060"/>
                </a:solidFill>
              </a:rPr>
              <a:t> (</a:t>
            </a:r>
            <a:r>
              <a:rPr lang="ru-RU" sz="2000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логический</a:t>
            </a:r>
            <a:r>
              <a:rPr lang="ru-RU" sz="2000" dirty="0">
                <a:solidFill>
                  <a:srgbClr val="002060"/>
                </a:solidFill>
              </a:rPr>
              <a:t>) </a:t>
            </a:r>
            <a:r>
              <a:rPr lang="ru-RU" sz="2000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субъект</a:t>
            </a:r>
            <a:r>
              <a:rPr lang="ru-RU" sz="2000" dirty="0">
                <a:solidFill>
                  <a:srgbClr val="002060"/>
                </a:solidFill>
              </a:rPr>
              <a:t>, который выражен </a:t>
            </a:r>
            <a:r>
              <a:rPr lang="ru-RU" sz="2000" b="1" i="1" u="dash" dirty="0">
                <a:solidFill>
                  <a:srgbClr val="002060"/>
                </a:solidFill>
                <a:latin typeface="Bookman Old Style" panose="02050604050505020204" pitchFamily="18" charset="0"/>
              </a:rPr>
              <a:t>дательным</a:t>
            </a:r>
            <a:r>
              <a:rPr lang="ru-RU" sz="2000" dirty="0">
                <a:solidFill>
                  <a:srgbClr val="002060"/>
                </a:solidFill>
              </a:rPr>
              <a:t> падежом (Д. п.).</a:t>
            </a:r>
          </a:p>
          <a:p>
            <a:pPr lvl="6"/>
            <a:endParaRPr lang="ru-RU" sz="2000" dirty="0">
              <a:solidFill>
                <a:srgbClr val="01525F"/>
              </a:solidFill>
            </a:endParaRP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Вам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</a:t>
            </a:r>
            <a:r>
              <a:rPr lang="ru-RU" sz="2000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закончить</a:t>
            </a:r>
            <a:r>
              <a:rPr lang="ru-RU" sz="2000" dirty="0">
                <a:solidFill>
                  <a:srgbClr val="01525F"/>
                </a:solidFill>
              </a:rPr>
              <a:t> эту работу сегодня. 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Анне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остаться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rgbClr val="01525F"/>
                </a:solidFill>
              </a:rPr>
              <a:t>до вечера. 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Всем студентам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записаться</a:t>
            </a:r>
            <a:r>
              <a:rPr lang="ru-RU" sz="2000" dirty="0">
                <a:solidFill>
                  <a:srgbClr val="01525F"/>
                </a:solidFill>
              </a:rPr>
              <a:t> на консультацию. 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Денису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волноваться</a:t>
            </a:r>
            <a:r>
              <a:rPr lang="ru-RU" sz="2000" dirty="0">
                <a:solidFill>
                  <a:srgbClr val="01525F"/>
                </a:solidFill>
              </a:rPr>
              <a:t>: он прошел по конкурсу в университет.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Мне</a:t>
            </a:r>
            <a:r>
              <a:rPr lang="ru-RU" sz="2000" dirty="0">
                <a:solidFill>
                  <a:srgbClr val="01525F"/>
                </a:solidFill>
              </a:rPr>
              <a:t> сейчас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уходить</a:t>
            </a:r>
            <a:r>
              <a:rPr lang="ru-RU" sz="2000" dirty="0">
                <a:solidFill>
                  <a:srgbClr val="01525F"/>
                </a:solidFill>
              </a:rPr>
              <a:t>.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Антону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стоит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посмотреть</a:t>
            </a:r>
            <a:r>
              <a:rPr lang="ru-RU" sz="2000" dirty="0">
                <a:solidFill>
                  <a:srgbClr val="01525F"/>
                </a:solidFill>
              </a:rPr>
              <a:t> этот фильм.</a:t>
            </a:r>
            <a:endParaRPr lang="ru-RU" sz="1800" dirty="0">
              <a:solidFill>
                <a:srgbClr val="01525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B48638-46E6-4E15-818F-98D98655C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60" y="4213383"/>
            <a:ext cx="3362819" cy="152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41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23110"/>
            <a:ext cx="11360150" cy="4625338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Если субъект мыслится обобщенно (это касается всех, распространяется на всех людей) или он понятен из ситуации, он может вообще не называться. В этом случае употребляется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конструкция </a:t>
            </a:r>
            <a:r>
              <a:rPr lang="ru-RU" sz="28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</a:t>
            </a:r>
            <a:r>
              <a:rPr lang="ru-RU" sz="2000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 субъекта в Д. п.</a:t>
            </a:r>
          </a:p>
          <a:p>
            <a:pPr lvl="6"/>
            <a:endParaRPr lang="ru-RU" sz="18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pPr lvl="6"/>
            <a:r>
              <a:rPr lang="ru-RU" sz="24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 </a:t>
            </a:r>
            <a:r>
              <a:rPr lang="ru-RU" sz="24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</a:t>
            </a:r>
            <a:r>
              <a:rPr lang="ru-RU" sz="2400" u="dbl" dirty="0">
                <a:solidFill>
                  <a:srgbClr val="01525F"/>
                </a:solidFill>
              </a:rPr>
              <a:t> внимательным </a:t>
            </a:r>
            <a:r>
              <a:rPr lang="ru-RU" sz="2400" dirty="0">
                <a:solidFill>
                  <a:srgbClr val="01525F"/>
                </a:solidFill>
              </a:rPr>
              <a:t>на улице.</a:t>
            </a:r>
          </a:p>
          <a:p>
            <a:pPr lvl="6"/>
            <a:r>
              <a:rPr lang="ru-RU" sz="24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</a:t>
            </a:r>
            <a:r>
              <a:rPr lang="ru-RU" sz="24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оплачивать</a:t>
            </a:r>
            <a:r>
              <a:rPr lang="ru-RU" sz="2400" dirty="0">
                <a:solidFill>
                  <a:srgbClr val="01525F"/>
                </a:solidFill>
              </a:rPr>
              <a:t> свой проезд на транспорте.</a:t>
            </a:r>
          </a:p>
          <a:p>
            <a:pPr lvl="6"/>
            <a:r>
              <a:rPr lang="ru-RU" sz="24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 </a:t>
            </a:r>
            <a:r>
              <a:rPr lang="ru-RU" sz="24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радоваться</a:t>
            </a:r>
            <a:r>
              <a:rPr lang="ru-RU" sz="2400" dirty="0">
                <a:solidFill>
                  <a:srgbClr val="01525F"/>
                </a:solidFill>
              </a:rPr>
              <a:t> жизни.</a:t>
            </a:r>
          </a:p>
          <a:p>
            <a:pPr lvl="6"/>
            <a:r>
              <a:rPr lang="ru-RU" sz="2400" dirty="0">
                <a:solidFill>
                  <a:srgbClr val="01525F"/>
                </a:solidFill>
              </a:rPr>
              <a:t>Здесь </a:t>
            </a:r>
            <a:r>
              <a:rPr lang="ru-RU" sz="24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 </a:t>
            </a:r>
            <a:r>
              <a:rPr lang="ru-RU" sz="24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курить</a:t>
            </a:r>
          </a:p>
          <a:p>
            <a:pPr lvl="6"/>
            <a:r>
              <a:rPr lang="ru-RU" sz="2400" dirty="0">
                <a:solidFill>
                  <a:srgbClr val="01525F"/>
                </a:solidFill>
              </a:rPr>
              <a:t>В Петербурге </a:t>
            </a:r>
            <a:r>
              <a:rPr lang="ru-RU" sz="24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стоит </a:t>
            </a:r>
            <a:r>
              <a:rPr lang="ru-RU" sz="24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побывать</a:t>
            </a:r>
            <a:r>
              <a:rPr lang="ru-RU" sz="2400" dirty="0">
                <a:solidFill>
                  <a:srgbClr val="01525F"/>
                </a:solidFill>
              </a:rPr>
              <a:t>.</a:t>
            </a:r>
          </a:p>
          <a:p>
            <a:pPr lvl="6"/>
            <a:endParaRPr lang="ru-RU" sz="1800" dirty="0">
              <a:solidFill>
                <a:srgbClr val="01525F"/>
              </a:solidFill>
            </a:endParaRPr>
          </a:p>
          <a:p>
            <a:pPr lvl="6"/>
            <a:endParaRPr lang="ru-RU" sz="1800" dirty="0">
              <a:solidFill>
                <a:srgbClr val="01525F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Слово </a:t>
            </a:r>
            <a:r>
              <a:rPr lang="ru-RU" sz="18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</a:t>
            </a:r>
            <a:r>
              <a:rPr lang="ru-RU" sz="2000" dirty="0">
                <a:solidFill>
                  <a:srgbClr val="002060"/>
                </a:solidFill>
              </a:rPr>
              <a:t> — стилистически нейтрально, слова </a:t>
            </a:r>
            <a:r>
              <a:rPr lang="ru-RU" sz="18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</a:t>
            </a:r>
            <a:r>
              <a:rPr lang="ru-RU" sz="2000" dirty="0">
                <a:solidFill>
                  <a:srgbClr val="002060"/>
                </a:solidFill>
              </a:rPr>
              <a:t> и </a:t>
            </a:r>
            <a:r>
              <a:rPr lang="ru-RU" sz="1800" b="1" u="dbl" spc="300" dirty="0" err="1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сто́ит</a:t>
            </a:r>
            <a:r>
              <a:rPr lang="ru-RU" sz="2000" dirty="0">
                <a:solidFill>
                  <a:srgbClr val="002060"/>
                </a:solidFill>
              </a:rPr>
              <a:t> характерны для разговорной речи, слово </a:t>
            </a:r>
            <a:r>
              <a:rPr lang="ru-RU" sz="18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</a:t>
            </a:r>
            <a:r>
              <a:rPr lang="ru-RU" sz="2000" dirty="0">
                <a:solidFill>
                  <a:srgbClr val="002060"/>
                </a:solidFill>
              </a:rPr>
              <a:t> характерно для книжной речи.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B48638-46E6-4E15-818F-98D98655CD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97"/>
          <a:stretch/>
        </p:blipFill>
        <p:spPr>
          <a:xfrm>
            <a:off x="831850" y="3635399"/>
            <a:ext cx="2447290" cy="140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823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23110"/>
            <a:ext cx="11360150" cy="462533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dirty="0">
                <a:solidFill>
                  <a:srgbClr val="002060"/>
                </a:solidFill>
              </a:rPr>
              <a:t>Модальные значения </a:t>
            </a:r>
            <a:r>
              <a:rPr lang="ru-RU" sz="2000" b="1" dirty="0">
                <a:solidFill>
                  <a:srgbClr val="002060"/>
                </a:solidFill>
              </a:rPr>
              <a:t>возможности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необходимости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неизбежности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долженствования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желательности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dirty="0">
                <a:solidFill>
                  <a:srgbClr val="002060"/>
                </a:solidFill>
              </a:rPr>
              <a:t>побуждения</a:t>
            </a:r>
            <a:r>
              <a:rPr lang="ru-RU" sz="2000" dirty="0">
                <a:solidFill>
                  <a:srgbClr val="002060"/>
                </a:solidFill>
              </a:rPr>
              <a:t> и др. выражаются конструкцией с безличными глаголами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приходиться/прийтись</a:t>
            </a:r>
            <a:r>
              <a:rPr lang="ru-RU" sz="2000" dirty="0">
                <a:solidFill>
                  <a:srgbClr val="01525F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удаваться/удаться</a:t>
            </a:r>
            <a:r>
              <a:rPr lang="ru-RU" sz="2000" dirty="0">
                <a:solidFill>
                  <a:srgbClr val="01525F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хотеться</a:t>
            </a:r>
            <a:r>
              <a:rPr lang="ru-RU" sz="2000" dirty="0">
                <a:solidFill>
                  <a:srgbClr val="01525F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оставаться/остаться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и др., которые употребляются только в форме 3-го лица, с 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инфинитивом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глагола </a:t>
            </a:r>
            <a:r>
              <a:rPr lang="ru-RU" sz="2000" dirty="0">
                <a:solidFill>
                  <a:srgbClr val="002060"/>
                </a:solidFill>
              </a:rPr>
              <a:t>и </a:t>
            </a:r>
            <a:r>
              <a:rPr lang="ru-RU" sz="2000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логическим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субъектом</a:t>
            </a:r>
            <a:r>
              <a:rPr lang="ru-RU" sz="2000" dirty="0">
                <a:solidFill>
                  <a:srgbClr val="002060"/>
                </a:solidFill>
              </a:rPr>
              <a:t> в </a:t>
            </a:r>
            <a:r>
              <a:rPr lang="ru-RU" sz="2000" b="1" i="1" u="dash" dirty="0">
                <a:solidFill>
                  <a:srgbClr val="002060"/>
                </a:solidFill>
                <a:latin typeface="Bookman Old Style" panose="02050604050505020204" pitchFamily="18" charset="0"/>
              </a:rPr>
              <a:t>дательном</a:t>
            </a:r>
            <a:r>
              <a:rPr lang="ru-RU" sz="2000" dirty="0">
                <a:solidFill>
                  <a:srgbClr val="002060"/>
                </a:solidFill>
              </a:rPr>
              <a:t> падеже (Д. п.).</a:t>
            </a:r>
          </a:p>
          <a:p>
            <a:pPr lvl="6"/>
            <a:endParaRPr lang="ru-RU" sz="100" dirty="0">
              <a:solidFill>
                <a:srgbClr val="01525F"/>
              </a:solidFill>
            </a:endParaRP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Спортсменам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приходится</a:t>
            </a:r>
            <a:r>
              <a:rPr lang="ru-RU" sz="2000" dirty="0">
                <a:solidFill>
                  <a:srgbClr val="01525F"/>
                </a:solidFill>
              </a:rPr>
              <a:t> много</a:t>
            </a:r>
            <a:r>
              <a:rPr lang="ru-RU" sz="2000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тренироваться</a:t>
            </a:r>
            <a:r>
              <a:rPr lang="ru-RU" sz="2000" dirty="0">
                <a:solidFill>
                  <a:srgbClr val="01525F"/>
                </a:solidFill>
              </a:rPr>
              <a:t>. 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Мне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хочется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поехать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rgbClr val="01525F"/>
                </a:solidFill>
              </a:rPr>
              <a:t>в Италию. 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Водителям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следует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соблюдать</a:t>
            </a:r>
            <a:r>
              <a:rPr lang="ru-RU" sz="2000" dirty="0">
                <a:solidFill>
                  <a:srgbClr val="01525F"/>
                </a:solidFill>
              </a:rPr>
              <a:t> правила дорожного движения. 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Нам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осталось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прочитать</a:t>
            </a:r>
            <a:r>
              <a:rPr lang="ru-RU" sz="2000" dirty="0">
                <a:solidFill>
                  <a:srgbClr val="01525F"/>
                </a:solidFill>
              </a:rPr>
              <a:t> текст.</a:t>
            </a:r>
          </a:p>
          <a:p>
            <a:pPr lvl="8"/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Друзьям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удалось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посмотреть</a:t>
            </a:r>
            <a:r>
              <a:rPr lang="ru-RU" sz="2000" dirty="0">
                <a:solidFill>
                  <a:srgbClr val="01525F"/>
                </a:solidFill>
              </a:rPr>
              <a:t> чемпионат по футболу.</a:t>
            </a:r>
          </a:p>
          <a:p>
            <a:pPr lvl="8"/>
            <a:r>
              <a:rPr lang="ru-RU" sz="2000" dirty="0">
                <a:solidFill>
                  <a:srgbClr val="01525F"/>
                </a:solidFill>
              </a:rPr>
              <a:t>Ошибки </a:t>
            </a:r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мне</a:t>
            </a:r>
            <a:r>
              <a:rPr lang="ru-RU" sz="2000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пришлось</a:t>
            </a:r>
            <a:r>
              <a:rPr lang="ru-RU" sz="2000" b="1" u="dbl" dirty="0">
                <a:solidFill>
                  <a:srgbClr val="01525F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исправлять</a:t>
            </a:r>
            <a:r>
              <a:rPr lang="ru-RU" sz="2000" dirty="0">
                <a:solidFill>
                  <a:srgbClr val="01525F"/>
                </a:solidFill>
              </a:rPr>
              <a:t> самому.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Глагол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следовать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употребляется в официально-деловом стиле.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Глаголы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приходиться</a:t>
            </a:r>
            <a:r>
              <a:rPr lang="ru-RU" sz="2000" dirty="0">
                <a:solidFill>
                  <a:srgbClr val="002060"/>
                </a:solidFill>
              </a:rPr>
              <a:t>,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удаваться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хотеться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оставаться</a:t>
            </a:r>
            <a:r>
              <a:rPr lang="ru-RU" sz="2000" dirty="0">
                <a:solidFill>
                  <a:srgbClr val="002060"/>
                </a:solidFill>
              </a:rPr>
              <a:t> стилистически нейтральны.</a:t>
            </a:r>
          </a:p>
          <a:p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lvl="8"/>
            <a:endParaRPr lang="ru-RU" sz="1800" dirty="0">
              <a:solidFill>
                <a:srgbClr val="01525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A7E818-32D3-4C04-A4CB-58FC97AC3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63" y="4137661"/>
            <a:ext cx="378811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118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23110"/>
            <a:ext cx="11019790" cy="462533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2000" dirty="0">
                <a:solidFill>
                  <a:srgbClr val="002060"/>
                </a:solidFill>
              </a:rPr>
              <a:t>Характеристика </a:t>
            </a:r>
            <a:r>
              <a:rPr lang="ru-RU" sz="2000" b="1" dirty="0">
                <a:solidFill>
                  <a:srgbClr val="002060"/>
                </a:solidFill>
              </a:rPr>
              <a:t>состояния</a:t>
            </a:r>
            <a:r>
              <a:rPr lang="ru-RU" sz="2000" dirty="0">
                <a:solidFill>
                  <a:srgbClr val="002060"/>
                </a:solidFill>
              </a:rPr>
              <a:t> человека выражается конструкцией с наречиями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холодно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жарко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плохо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скучно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весело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грустно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удобно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тяжело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легко</a:t>
            </a:r>
            <a:r>
              <a:rPr lang="ru-RU" sz="2000" dirty="0">
                <a:solidFill>
                  <a:srgbClr val="002060"/>
                </a:solidFill>
              </a:rPr>
              <a:t> и др., глаголами </a:t>
            </a:r>
            <a:r>
              <a:rPr lang="ru-RU" sz="2000" b="1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</a:t>
            </a:r>
            <a:r>
              <a:rPr lang="ru-RU" sz="2000" dirty="0">
                <a:solidFill>
                  <a:srgbClr val="002060"/>
                </a:solidFill>
              </a:rPr>
              <a:t> (в прошедшем времени), </a:t>
            </a:r>
            <a:r>
              <a:rPr lang="ru-RU" sz="2000" b="1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</a:t>
            </a:r>
            <a:r>
              <a:rPr lang="ru-RU" sz="2000" dirty="0">
                <a:solidFill>
                  <a:srgbClr val="002060"/>
                </a:solidFill>
              </a:rPr>
              <a:t> и </a:t>
            </a:r>
            <a:r>
              <a:rPr lang="ru-RU" sz="2000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логическим субъектом </a:t>
            </a:r>
            <a:r>
              <a:rPr lang="ru-RU" sz="2000" dirty="0">
                <a:solidFill>
                  <a:srgbClr val="002060"/>
                </a:solidFill>
              </a:rPr>
              <a:t>в </a:t>
            </a:r>
            <a:r>
              <a:rPr lang="ru-RU" sz="2000" b="1" i="1" u="dash" dirty="0">
                <a:solidFill>
                  <a:srgbClr val="002060"/>
                </a:solidFill>
                <a:latin typeface="Bookman Old Style" panose="02050604050505020204" pitchFamily="18" charset="0"/>
              </a:rPr>
              <a:t>дательном</a:t>
            </a:r>
            <a:r>
              <a:rPr lang="ru-RU" sz="2000" dirty="0">
                <a:solidFill>
                  <a:srgbClr val="002060"/>
                </a:solidFill>
              </a:rPr>
              <a:t> падеже (Д. п.).</a:t>
            </a:r>
          </a:p>
          <a:p>
            <a:endParaRPr lang="ru-RU" sz="20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endParaRPr lang="ru-RU" sz="20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endParaRPr lang="ru-RU" sz="20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endParaRPr lang="ru-RU" sz="20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Мне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холодно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  <a:p>
            <a:r>
              <a:rPr lang="ru-RU" sz="2000" dirty="0">
                <a:solidFill>
                  <a:srgbClr val="01525F"/>
                </a:solidFill>
              </a:rPr>
              <a:t>На вечеринке </a:t>
            </a:r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всем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весело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>
                <a:solidFill>
                  <a:srgbClr val="01525F"/>
                </a:solidFill>
              </a:rPr>
              <a:t>а Ирине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скучно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dirty="0">
                <a:solidFill>
                  <a:srgbClr val="01525F"/>
                </a:solidFill>
              </a:rPr>
              <a:t>На экскурсии </a:t>
            </a:r>
            <a:r>
              <a:rPr lang="ru-RU" sz="2000" b="1" u="dbl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интересно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Всем отдыхающим </a:t>
            </a:r>
            <a:r>
              <a:rPr lang="ru-RU" sz="2000" dirty="0">
                <a:solidFill>
                  <a:srgbClr val="01525F"/>
                </a:solidFill>
              </a:rPr>
              <a:t>здесь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1525F"/>
                </a:solidFill>
              </a:rPr>
              <a:t>и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приятно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  <a:p>
            <a:pPr lvl="6"/>
            <a:endParaRPr lang="ru-RU" sz="100" dirty="0">
              <a:solidFill>
                <a:srgbClr val="01525F"/>
              </a:solidFill>
            </a:endParaRPr>
          </a:p>
          <a:p>
            <a:pPr lvl="8"/>
            <a:endParaRPr lang="ru-RU" sz="1800" dirty="0">
              <a:solidFill>
                <a:srgbClr val="01525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DB7710-8746-4CF1-A037-10DD4B252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540" y="3326129"/>
            <a:ext cx="6891020" cy="176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167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23110"/>
            <a:ext cx="11360150" cy="462533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ru-RU" sz="2000" dirty="0">
                <a:solidFill>
                  <a:srgbClr val="002060"/>
                </a:solidFill>
              </a:rPr>
              <a:t>Характеристика </a:t>
            </a:r>
            <a:r>
              <a:rPr lang="ru-RU" sz="2000" b="1" dirty="0">
                <a:solidFill>
                  <a:srgbClr val="002060"/>
                </a:solidFill>
              </a:rPr>
              <a:t>состояния</a:t>
            </a:r>
            <a:r>
              <a:rPr lang="ru-RU" sz="2000" dirty="0">
                <a:solidFill>
                  <a:srgbClr val="002060"/>
                </a:solidFill>
              </a:rPr>
              <a:t> человека, совершающего действие, выражается конструкцией с наречиями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увлекательно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скучно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весело</a:t>
            </a:r>
            <a:r>
              <a:rPr lang="ru-RU" sz="2000" dirty="0">
                <a:solidFill>
                  <a:srgbClr val="002060"/>
                </a:solidFill>
              </a:rPr>
              <a:t> и др., глаголом </a:t>
            </a:r>
            <a:r>
              <a:rPr lang="ru-RU" sz="2000" b="1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</a:t>
            </a:r>
            <a:r>
              <a:rPr lang="ru-RU" sz="2000" dirty="0">
                <a:solidFill>
                  <a:srgbClr val="002060"/>
                </a:solidFill>
              </a:rPr>
              <a:t> (в прошедшем или будущем времени), </a:t>
            </a:r>
            <a:r>
              <a:rPr lang="ru-RU" sz="2000" b="1" i="1" u="sng" dirty="0">
                <a:solidFill>
                  <a:srgbClr val="002060"/>
                </a:solidFill>
                <a:latin typeface="Bookman Old Style" panose="02050604050505020204" pitchFamily="18" charset="0"/>
              </a:rPr>
              <a:t>логическим субъектом </a:t>
            </a:r>
            <a:r>
              <a:rPr lang="ru-RU" sz="2000" dirty="0">
                <a:solidFill>
                  <a:srgbClr val="002060"/>
                </a:solidFill>
              </a:rPr>
              <a:t>в </a:t>
            </a:r>
            <a:r>
              <a:rPr lang="ru-RU" sz="2000" b="1" i="1" u="dash" dirty="0">
                <a:solidFill>
                  <a:srgbClr val="002060"/>
                </a:solidFill>
                <a:latin typeface="Bookman Old Style" panose="02050604050505020204" pitchFamily="18" charset="0"/>
              </a:rPr>
              <a:t>дательном</a:t>
            </a:r>
            <a:r>
              <a:rPr lang="ru-RU" sz="2000" dirty="0">
                <a:solidFill>
                  <a:srgbClr val="002060"/>
                </a:solidFill>
              </a:rPr>
              <a:t> падеже (Д. п.) и 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инфинитивом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глагола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endParaRPr lang="ru-RU" sz="20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endParaRPr lang="ru-RU" sz="20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endParaRPr lang="ru-RU" sz="2000" b="1" i="1" u="dash" dirty="0">
              <a:solidFill>
                <a:srgbClr val="01525F"/>
              </a:solidFill>
              <a:latin typeface="Bookman Old Style" panose="02050604050505020204" pitchFamily="18" charset="0"/>
            </a:endParaRPr>
          </a:p>
          <a:p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Мне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r>
              <a:rPr lang="ru-RU" sz="2000" u="dbl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приятно</a:t>
            </a:r>
            <a:r>
              <a:rPr lang="ru-RU" sz="2000" u="dbl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познакомиться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1525F"/>
                </a:solidFill>
              </a:rPr>
              <a:t>с вами.</a:t>
            </a:r>
          </a:p>
          <a:p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Андрею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</a:t>
            </a:r>
            <a:r>
              <a:rPr lang="ru-RU" sz="2000" u="dbl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</a:t>
            </a:r>
            <a:r>
              <a:rPr lang="ru-RU" sz="2000" u="dbl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перевести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1525F"/>
                </a:solidFill>
              </a:rPr>
              <a:t>этот текст.</a:t>
            </a:r>
          </a:p>
          <a:p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Всем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r>
              <a:rPr lang="ru-RU" sz="2000" u="dbl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легко</a:t>
            </a:r>
            <a:r>
              <a:rPr lang="ru-RU" sz="2000" u="dbl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общаться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1525F"/>
                </a:solidFill>
              </a:rPr>
              <a:t>с этим человеком.</a:t>
            </a:r>
          </a:p>
          <a:p>
            <a:r>
              <a:rPr lang="ru-RU" sz="2000" b="1" i="1" u="dash" dirty="0">
                <a:solidFill>
                  <a:srgbClr val="01525F"/>
                </a:solidFill>
                <a:latin typeface="Bookman Old Style" panose="02050604050505020204" pitchFamily="18" charset="0"/>
              </a:rPr>
              <a:t>Туристам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интересно</a:t>
            </a:r>
            <a:r>
              <a:rPr lang="ru-RU" sz="2000" u="dbl" dirty="0">
                <a:solidFill>
                  <a:srgbClr val="002060"/>
                </a:solidFill>
              </a:rPr>
              <a:t> </a:t>
            </a:r>
            <a:r>
              <a:rPr lang="ru-RU" sz="20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путешествовать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1525F"/>
                </a:solidFill>
              </a:rPr>
              <a:t>по незнакомой стране.</a:t>
            </a:r>
          </a:p>
          <a:p>
            <a:pPr lvl="8"/>
            <a:endParaRPr lang="ru-RU" sz="1800" dirty="0">
              <a:solidFill>
                <a:srgbClr val="01525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05D44B-36C6-45B6-9E91-DCCC9A560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528" y="3124200"/>
            <a:ext cx="6552019" cy="164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149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2023110"/>
            <a:ext cx="12077700" cy="4625338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!!!!!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dirty="0">
                <a:solidFill>
                  <a:srgbClr val="002060"/>
                </a:solidFill>
              </a:rPr>
              <a:t>Краткие прилагательные </a:t>
            </a:r>
            <a:r>
              <a:rPr lang="ru-RU" sz="22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нужен,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</a:t>
            </a:r>
            <a:r>
              <a:rPr lang="ru-RU" sz="2200" dirty="0">
                <a:solidFill>
                  <a:srgbClr val="002060"/>
                </a:solidFill>
              </a:rPr>
              <a:t> согласуются с существительным, которое обозначает необходимый предмет, в </a:t>
            </a:r>
            <a:r>
              <a:rPr lang="ru-RU" sz="2200" b="1" dirty="0">
                <a:solidFill>
                  <a:srgbClr val="002060"/>
                </a:solidFill>
              </a:rPr>
              <a:t>роде</a:t>
            </a:r>
            <a:r>
              <a:rPr lang="ru-RU" sz="2200" dirty="0">
                <a:solidFill>
                  <a:srgbClr val="002060"/>
                </a:solidFill>
              </a:rPr>
              <a:t> и </a:t>
            </a:r>
            <a:r>
              <a:rPr lang="ru-RU" sz="2200" b="1" dirty="0">
                <a:solidFill>
                  <a:srgbClr val="002060"/>
                </a:solidFill>
              </a:rPr>
              <a:t>числе</a:t>
            </a:r>
            <a:r>
              <a:rPr lang="ru-RU" sz="2200" dirty="0">
                <a:solidFill>
                  <a:srgbClr val="002060"/>
                </a:solidFill>
              </a:rPr>
              <a:t>.</a:t>
            </a:r>
          </a:p>
          <a:p>
            <a:r>
              <a:rPr lang="ru-RU" sz="2200" dirty="0">
                <a:solidFill>
                  <a:srgbClr val="01525F"/>
                </a:solidFill>
              </a:rPr>
              <a:t>Мне </a:t>
            </a:r>
            <a:r>
              <a:rPr lang="ru-RU" sz="2200" u="dbl" dirty="0">
                <a:solidFill>
                  <a:srgbClr val="01525F"/>
                </a:solidFill>
              </a:rPr>
              <a:t>нуж</a:t>
            </a:r>
            <a:r>
              <a:rPr lang="ru-RU" sz="2200" b="1" u="dbl" dirty="0">
                <a:solidFill>
                  <a:srgbClr val="01525F"/>
                </a:solidFill>
              </a:rPr>
              <a:t>ен</a:t>
            </a:r>
            <a:r>
              <a:rPr lang="ru-RU" sz="2200" dirty="0">
                <a:solidFill>
                  <a:srgbClr val="01525F"/>
                </a:solidFill>
              </a:rPr>
              <a:t> твой </a:t>
            </a:r>
            <a:r>
              <a:rPr lang="ru-RU" sz="2200" u="sng" dirty="0">
                <a:solidFill>
                  <a:srgbClr val="01525F"/>
                </a:solidFill>
              </a:rPr>
              <a:t>совет</a:t>
            </a:r>
            <a:r>
              <a:rPr lang="ru-RU" sz="2200" dirty="0">
                <a:solidFill>
                  <a:srgbClr val="01525F"/>
                </a:solidFill>
              </a:rPr>
              <a:t>.                    Больному </a:t>
            </a:r>
            <a:r>
              <a:rPr lang="ru-RU" sz="2200" u="dbl" dirty="0">
                <a:solidFill>
                  <a:srgbClr val="01525F"/>
                </a:solidFill>
              </a:rPr>
              <a:t>необходим</a:t>
            </a:r>
            <a:r>
              <a:rPr lang="ru-RU" sz="2200" b="1" u="dbl" dirty="0">
                <a:solidFill>
                  <a:srgbClr val="01525F"/>
                </a:solidFill>
              </a:rPr>
              <a:t>ы</a:t>
            </a:r>
            <a:r>
              <a:rPr lang="ru-RU" sz="2200" dirty="0">
                <a:solidFill>
                  <a:srgbClr val="01525F"/>
                </a:solidFill>
              </a:rPr>
              <a:t> </a:t>
            </a:r>
            <a:r>
              <a:rPr lang="ru-RU" sz="2200" u="sng" dirty="0">
                <a:solidFill>
                  <a:srgbClr val="01525F"/>
                </a:solidFill>
              </a:rPr>
              <a:t>лекарства</a:t>
            </a:r>
            <a:r>
              <a:rPr lang="ru-RU" sz="2200" dirty="0">
                <a:solidFill>
                  <a:srgbClr val="01525F"/>
                </a:solidFill>
              </a:rPr>
              <a:t>. </a:t>
            </a:r>
          </a:p>
          <a:p>
            <a:r>
              <a:rPr lang="ru-RU" sz="2200" dirty="0">
                <a:solidFill>
                  <a:srgbClr val="01525F"/>
                </a:solidFill>
              </a:rPr>
              <a:t>Мне </a:t>
            </a:r>
            <a:r>
              <a:rPr lang="ru-RU" sz="2200" u="dbl" dirty="0">
                <a:solidFill>
                  <a:srgbClr val="01525F"/>
                </a:solidFill>
              </a:rPr>
              <a:t>нужн</a:t>
            </a:r>
            <a:r>
              <a:rPr lang="ru-RU" sz="2200" b="1" u="dbl" dirty="0">
                <a:solidFill>
                  <a:srgbClr val="01525F"/>
                </a:solidFill>
              </a:rPr>
              <a:t>а</a:t>
            </a:r>
            <a:r>
              <a:rPr lang="ru-RU" sz="2200" dirty="0">
                <a:solidFill>
                  <a:srgbClr val="01525F"/>
                </a:solidFill>
              </a:rPr>
              <a:t> твоя </a:t>
            </a:r>
            <a:r>
              <a:rPr lang="ru-RU" sz="2200" u="sng" dirty="0">
                <a:solidFill>
                  <a:srgbClr val="01525F"/>
                </a:solidFill>
              </a:rPr>
              <a:t>помощь</a:t>
            </a:r>
            <a:r>
              <a:rPr lang="ru-RU" sz="2200" dirty="0">
                <a:solidFill>
                  <a:srgbClr val="01525F"/>
                </a:solidFill>
              </a:rPr>
              <a:t>.               Фирме </a:t>
            </a:r>
            <a:r>
              <a:rPr lang="ru-RU" sz="2200" u="dbl" dirty="0">
                <a:solidFill>
                  <a:srgbClr val="01525F"/>
                </a:solidFill>
              </a:rPr>
              <a:t>нуж</a:t>
            </a:r>
            <a:r>
              <a:rPr lang="ru-RU" sz="2200" b="1" u="dbl" dirty="0">
                <a:solidFill>
                  <a:srgbClr val="01525F"/>
                </a:solidFill>
              </a:rPr>
              <a:t>ен</a:t>
            </a:r>
            <a:r>
              <a:rPr lang="ru-RU" sz="2200" dirty="0">
                <a:solidFill>
                  <a:srgbClr val="01525F"/>
                </a:solidFill>
              </a:rPr>
              <a:t> </a:t>
            </a:r>
            <a:r>
              <a:rPr lang="ru-RU" sz="2200" u="sng" dirty="0">
                <a:solidFill>
                  <a:srgbClr val="01525F"/>
                </a:solidFill>
              </a:rPr>
              <a:t>работник</a:t>
            </a:r>
            <a:r>
              <a:rPr lang="ru-RU" sz="2200" dirty="0">
                <a:solidFill>
                  <a:srgbClr val="01525F"/>
                </a:solidFill>
              </a:rPr>
              <a:t>.</a:t>
            </a:r>
          </a:p>
          <a:p>
            <a:endParaRPr lang="ru-RU" sz="2200" dirty="0">
              <a:solidFill>
                <a:srgbClr val="01525F"/>
              </a:solidFill>
            </a:endParaRPr>
          </a:p>
          <a:p>
            <a:r>
              <a:rPr lang="ru-RU" sz="2200" dirty="0">
                <a:solidFill>
                  <a:srgbClr val="002060"/>
                </a:solidFill>
              </a:rPr>
              <a:t>Нельзя смешивать конструкции:</a:t>
            </a:r>
          </a:p>
          <a:p>
            <a:r>
              <a:rPr lang="ru-RU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«(кому) 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нужн</a:t>
            </a:r>
            <a:r>
              <a:rPr lang="ru-RU" sz="2200" b="1" u="dbl" dirty="0">
                <a:solidFill>
                  <a:srgbClr val="002060"/>
                </a:solidFill>
                <a:latin typeface="Arial Narrow" panose="020B0606020202030204" pitchFamily="34" charset="0"/>
              </a:rPr>
              <a:t>о</a:t>
            </a:r>
            <a:r>
              <a:rPr lang="ru-RU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, 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необходим</a:t>
            </a:r>
            <a:r>
              <a:rPr lang="ru-RU" sz="2200" b="1" u="dbl" dirty="0">
                <a:solidFill>
                  <a:srgbClr val="002060"/>
                </a:solidFill>
                <a:latin typeface="Arial Narrow" panose="020B0606020202030204" pitchFamily="34" charset="0"/>
              </a:rPr>
              <a:t>о</a:t>
            </a:r>
            <a:r>
              <a:rPr lang="ru-RU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+ </a:t>
            </a:r>
            <a:r>
              <a:rPr lang="ru-RU" sz="22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инфинитив</a:t>
            </a:r>
            <a:r>
              <a:rPr lang="ru-RU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» — «(кому) 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нуж</a:t>
            </a:r>
            <a:r>
              <a:rPr lang="ru-RU" sz="2200" b="1" u="dbl" dirty="0">
                <a:solidFill>
                  <a:srgbClr val="002060"/>
                </a:solidFill>
                <a:latin typeface="Arial Narrow" panose="020B0606020202030204" pitchFamily="34" charset="0"/>
              </a:rPr>
              <a:t>ен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/необход</a:t>
            </a:r>
            <a:r>
              <a:rPr lang="ru-RU" sz="2200" b="1" u="dbl" dirty="0">
                <a:solidFill>
                  <a:srgbClr val="002060"/>
                </a:solidFill>
                <a:latin typeface="Arial Narrow" panose="020B0606020202030204" pitchFamily="34" charset="0"/>
              </a:rPr>
              <a:t>им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, -</a:t>
            </a:r>
            <a:r>
              <a:rPr lang="ru-RU" sz="2200" b="1" u="dbl" dirty="0">
                <a:solidFill>
                  <a:srgbClr val="002060"/>
                </a:solidFill>
                <a:latin typeface="Arial Narrow" panose="020B0606020202030204" pitchFamily="34" charset="0"/>
              </a:rPr>
              <a:t>а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, -</a:t>
            </a:r>
            <a:r>
              <a:rPr lang="ru-RU" sz="2200" b="1" u="dbl" dirty="0">
                <a:solidFill>
                  <a:srgbClr val="002060"/>
                </a:solidFill>
                <a:latin typeface="Arial Narrow" panose="020B0606020202030204" pitchFamily="34" charset="0"/>
              </a:rPr>
              <a:t>о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, -</a:t>
            </a:r>
            <a:r>
              <a:rPr lang="ru-RU" sz="2200" b="1" u="dbl" dirty="0">
                <a:solidFill>
                  <a:srgbClr val="002060"/>
                </a:solidFill>
                <a:latin typeface="Arial Narrow" panose="020B0606020202030204" pitchFamily="34" charset="0"/>
              </a:rPr>
              <a:t>ы</a:t>
            </a:r>
            <a:r>
              <a:rPr lang="ru-RU" sz="2200" u="dbl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+ </a:t>
            </a:r>
            <a:r>
              <a:rPr lang="ru-RU" sz="2200" b="1" u="sng" dirty="0">
                <a:solidFill>
                  <a:srgbClr val="01525F"/>
                </a:solidFill>
              </a:rPr>
              <a:t>существительное</a:t>
            </a:r>
            <a:r>
              <a:rPr lang="ru-RU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»</a:t>
            </a:r>
            <a:r>
              <a:rPr lang="ru-RU" sz="2200" dirty="0">
                <a:solidFill>
                  <a:srgbClr val="002060"/>
                </a:solidFill>
              </a:rPr>
              <a:t>,</a:t>
            </a:r>
          </a:p>
          <a:p>
            <a:r>
              <a:rPr lang="ru-RU" sz="2200" dirty="0">
                <a:solidFill>
                  <a:srgbClr val="002060"/>
                </a:solidFill>
              </a:rPr>
              <a:t> </a:t>
            </a:r>
          </a:p>
          <a:p>
            <a:pPr lvl="2"/>
            <a:r>
              <a:rPr lang="ru-RU" sz="2400" dirty="0">
                <a:solidFill>
                  <a:srgbClr val="01525F"/>
                </a:solidFill>
              </a:rPr>
              <a:t>Ему </a:t>
            </a:r>
            <a:r>
              <a:rPr lang="ru-RU" sz="2400" u="dbl" dirty="0">
                <a:solidFill>
                  <a:srgbClr val="01525F"/>
                </a:solidFill>
              </a:rPr>
              <a:t>нужно</a:t>
            </a:r>
            <a:r>
              <a:rPr lang="ru-RU" sz="2400" dirty="0">
                <a:solidFill>
                  <a:srgbClr val="01525F"/>
                </a:solidFill>
              </a:rPr>
              <a:t> много </a:t>
            </a:r>
            <a:r>
              <a:rPr lang="ru-RU" sz="24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работать</a:t>
            </a:r>
            <a:r>
              <a:rPr lang="ru-RU" sz="2400" dirty="0">
                <a:solidFill>
                  <a:srgbClr val="01525F"/>
                </a:solidFill>
              </a:rPr>
              <a:t>.              —     Ему </a:t>
            </a:r>
            <a:r>
              <a:rPr lang="ru-RU" sz="2400" u="dbl" dirty="0">
                <a:solidFill>
                  <a:srgbClr val="01525F"/>
                </a:solidFill>
              </a:rPr>
              <a:t>нужна</a:t>
            </a:r>
            <a:r>
              <a:rPr lang="ru-RU" sz="2400" dirty="0">
                <a:solidFill>
                  <a:srgbClr val="01525F"/>
                </a:solidFill>
              </a:rPr>
              <a:t> </a:t>
            </a:r>
            <a:r>
              <a:rPr lang="ru-RU" sz="2400" b="1" u="sng" dirty="0">
                <a:solidFill>
                  <a:srgbClr val="01525F"/>
                </a:solidFill>
              </a:rPr>
              <a:t>работа</a:t>
            </a:r>
            <a:r>
              <a:rPr lang="ru-RU" sz="2400" dirty="0">
                <a:solidFill>
                  <a:srgbClr val="01525F"/>
                </a:solidFill>
              </a:rPr>
              <a:t>.</a:t>
            </a:r>
          </a:p>
          <a:p>
            <a:pPr lvl="2"/>
            <a:r>
              <a:rPr lang="ru-RU" sz="2400" dirty="0">
                <a:solidFill>
                  <a:srgbClr val="01525F"/>
                </a:solidFill>
              </a:rPr>
              <a:t>Родителям </a:t>
            </a:r>
            <a:r>
              <a:rPr lang="ru-RU" sz="2400" u="dbl" dirty="0">
                <a:solidFill>
                  <a:srgbClr val="01525F"/>
                </a:solidFill>
              </a:rPr>
              <a:t>необходимо</a:t>
            </a:r>
            <a:r>
              <a:rPr lang="ru-RU" sz="2400" dirty="0">
                <a:solidFill>
                  <a:srgbClr val="01525F"/>
                </a:solidFill>
              </a:rPr>
              <a:t> </a:t>
            </a:r>
            <a:r>
              <a:rPr lang="ru-RU" sz="2400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помогать</a:t>
            </a:r>
            <a:r>
              <a:rPr lang="ru-RU" sz="2400" dirty="0">
                <a:solidFill>
                  <a:srgbClr val="01525F"/>
                </a:solidFill>
              </a:rPr>
              <a:t>. —     Родителям </a:t>
            </a:r>
            <a:r>
              <a:rPr lang="ru-RU" sz="2400" u="dbl" dirty="0">
                <a:solidFill>
                  <a:srgbClr val="01525F"/>
                </a:solidFill>
              </a:rPr>
              <a:t>необходима</a:t>
            </a:r>
            <a:r>
              <a:rPr lang="ru-RU" sz="2400" dirty="0">
                <a:solidFill>
                  <a:srgbClr val="01525F"/>
                </a:solidFill>
              </a:rPr>
              <a:t> </a:t>
            </a:r>
            <a:r>
              <a:rPr lang="ru-RU" sz="2400" b="1" u="sng" dirty="0">
                <a:solidFill>
                  <a:srgbClr val="01525F"/>
                </a:solidFill>
              </a:rPr>
              <a:t>помощь</a:t>
            </a:r>
            <a:r>
              <a:rPr lang="ru-RU" sz="2400" dirty="0">
                <a:solidFill>
                  <a:srgbClr val="01525F"/>
                </a:solidFill>
              </a:rPr>
              <a:t>.</a:t>
            </a:r>
          </a:p>
          <a:p>
            <a:pPr lvl="8"/>
            <a:endParaRPr lang="ru-RU" sz="1800" dirty="0">
              <a:solidFill>
                <a:srgbClr val="01525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643C62-C5E8-4CBB-8605-87BB9DB59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967" y="4042886"/>
            <a:ext cx="5677618" cy="58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032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2023110"/>
            <a:ext cx="11383645" cy="4625338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!!!!!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R="0" algn="l" rtl="0"/>
            <a:r>
              <a:rPr lang="ru-RU" dirty="0">
                <a:solidFill>
                  <a:srgbClr val="002060"/>
                </a:solidFill>
              </a:rPr>
              <a:t>Значение конструкции </a:t>
            </a:r>
            <a:r>
              <a:rPr lang="ru-RU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</a:t>
            </a:r>
            <a:r>
              <a:rPr lang="ru-RU" dirty="0">
                <a:solidFill>
                  <a:srgbClr val="002060"/>
                </a:solidFill>
              </a:rPr>
              <a:t> + </a:t>
            </a:r>
            <a:r>
              <a:rPr lang="ru-RU" b="1" u="dbl" spc="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инфинитив</a:t>
            </a:r>
            <a:r>
              <a:rPr lang="ru-RU" dirty="0">
                <a:solidFill>
                  <a:srgbClr val="002060"/>
                </a:solidFill>
              </a:rPr>
              <a:t> зависит от вида инфинитива</a:t>
            </a:r>
          </a:p>
          <a:p>
            <a:pPr marR="0" algn="l" rtl="0"/>
            <a:r>
              <a:rPr lang="ru-RU" dirty="0">
                <a:solidFill>
                  <a:srgbClr val="002060"/>
                </a:solidFill>
              </a:rPr>
              <a:t>Если нужно сообщить, что действие </a:t>
            </a:r>
            <a:r>
              <a:rPr lang="ru-RU" dirty="0">
                <a:solidFill>
                  <a:srgbClr val="C00000"/>
                </a:solidFill>
              </a:rPr>
              <a:t>не разрешается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>
                <a:solidFill>
                  <a:srgbClr val="C00000"/>
                </a:solidFill>
              </a:rPr>
              <a:t>запрещается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>
                <a:solidFill>
                  <a:srgbClr val="C00000"/>
                </a:solidFill>
              </a:rPr>
              <a:t>недопустимо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>
                <a:solidFill>
                  <a:srgbClr val="C00000"/>
                </a:solidFill>
              </a:rPr>
              <a:t>не рекомендуется </a:t>
            </a:r>
            <a:r>
              <a:rPr lang="ru-RU" dirty="0">
                <a:solidFill>
                  <a:srgbClr val="002060"/>
                </a:solidFill>
              </a:rPr>
              <a:t>(</a:t>
            </a:r>
            <a:r>
              <a:rPr lang="ru-RU" b="1" dirty="0">
                <a:solidFill>
                  <a:srgbClr val="C00000"/>
                </a:solidFill>
              </a:rPr>
              <a:t>запрещение</a:t>
            </a:r>
            <a:r>
              <a:rPr lang="ru-RU" dirty="0">
                <a:solidFill>
                  <a:srgbClr val="002060"/>
                </a:solidFill>
              </a:rPr>
              <a:t> по разным причинам), следует употребить инфинитив </a:t>
            </a:r>
            <a:r>
              <a:rPr lang="ru-RU" b="1" dirty="0">
                <a:solidFill>
                  <a:srgbClr val="C00000"/>
                </a:solidFill>
              </a:rPr>
              <a:t>несовершенного</a:t>
            </a:r>
            <a:r>
              <a:rPr lang="ru-RU" dirty="0">
                <a:solidFill>
                  <a:srgbClr val="002060"/>
                </a:solidFill>
              </a:rPr>
              <a:t> вида.</a:t>
            </a:r>
          </a:p>
          <a:p>
            <a:pPr marR="0" algn="l" rtl="0"/>
            <a:r>
              <a:rPr lang="ru-RU" dirty="0">
                <a:solidFill>
                  <a:srgbClr val="002060"/>
                </a:solidFill>
              </a:rPr>
              <a:t>Если нужно сообщить, что действие </a:t>
            </a:r>
            <a:r>
              <a:rPr lang="ru-RU" dirty="0">
                <a:solidFill>
                  <a:srgbClr val="7030A0"/>
                </a:solidFill>
              </a:rPr>
              <a:t>невозможно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>
                <a:solidFill>
                  <a:srgbClr val="7030A0"/>
                </a:solidFill>
              </a:rPr>
              <a:t>невыполнимо</a:t>
            </a:r>
            <a:r>
              <a:rPr lang="ru-RU" dirty="0">
                <a:solidFill>
                  <a:srgbClr val="002060"/>
                </a:solidFill>
              </a:rPr>
              <a:t> физически (объективная </a:t>
            </a:r>
            <a:r>
              <a:rPr lang="ru-RU" b="1" dirty="0">
                <a:solidFill>
                  <a:srgbClr val="7030A0"/>
                </a:solidFill>
              </a:rPr>
              <a:t>невозможность</a:t>
            </a:r>
            <a:r>
              <a:rPr lang="ru-RU" dirty="0">
                <a:solidFill>
                  <a:srgbClr val="002060"/>
                </a:solidFill>
              </a:rPr>
              <a:t> действия, физическая невозможность), употребляется инфинитив </a:t>
            </a:r>
            <a:r>
              <a:rPr lang="ru-RU" b="1" dirty="0">
                <a:solidFill>
                  <a:srgbClr val="7030A0"/>
                </a:solidFill>
              </a:rPr>
              <a:t>совершенного</a:t>
            </a:r>
            <a:r>
              <a:rPr lang="ru-RU" dirty="0">
                <a:solidFill>
                  <a:srgbClr val="002060"/>
                </a:solidFill>
              </a:rPr>
              <a:t> вида.</a:t>
            </a:r>
          </a:p>
          <a:p>
            <a:pPr marR="0" algn="l" rtl="0"/>
            <a:endParaRPr lang="ru-RU" sz="1400" dirty="0">
              <a:solidFill>
                <a:srgbClr val="002060"/>
              </a:solidFill>
            </a:endParaRPr>
          </a:p>
          <a:p>
            <a:pPr lvl="1"/>
            <a:r>
              <a:rPr lang="ru-RU" sz="2800" dirty="0">
                <a:solidFill>
                  <a:srgbClr val="01525F"/>
                </a:solidFill>
              </a:rPr>
              <a:t>Дверь в аудиторию </a:t>
            </a:r>
            <a:r>
              <a:rPr lang="ru-RU" sz="2800" b="1" dirty="0">
                <a:solidFill>
                  <a:srgbClr val="C00000"/>
                </a:solidFill>
              </a:rPr>
              <a:t>открывать</a:t>
            </a:r>
            <a:r>
              <a:rPr lang="ru-RU" sz="2800" dirty="0">
                <a:solidFill>
                  <a:srgbClr val="01525F"/>
                </a:solidFill>
              </a:rPr>
              <a:t> </a:t>
            </a:r>
            <a:r>
              <a:rPr lang="ru-RU" sz="28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</a:t>
            </a:r>
            <a:r>
              <a:rPr lang="ru-RU" sz="2800" dirty="0">
                <a:solidFill>
                  <a:srgbClr val="01525F"/>
                </a:solidFill>
              </a:rPr>
              <a:t>: лекция уже началась.</a:t>
            </a:r>
          </a:p>
          <a:p>
            <a:pPr lvl="1"/>
            <a:r>
              <a:rPr lang="ru-RU" sz="2800" dirty="0">
                <a:solidFill>
                  <a:srgbClr val="01525F"/>
                </a:solidFill>
              </a:rPr>
              <a:t>Дверь в аудиторию </a:t>
            </a:r>
            <a:r>
              <a:rPr lang="ru-RU" sz="2800" b="1" dirty="0">
                <a:solidFill>
                  <a:srgbClr val="7030A0"/>
                </a:solidFill>
              </a:rPr>
              <a:t>открыть</a:t>
            </a:r>
            <a:r>
              <a:rPr lang="ru-RU" sz="2800" dirty="0">
                <a:solidFill>
                  <a:srgbClr val="01525F"/>
                </a:solidFill>
              </a:rPr>
              <a:t> </a:t>
            </a:r>
            <a:r>
              <a:rPr lang="ru-RU" sz="2800" b="1" spc="300" dirty="0">
                <a:solidFill>
                  <a:srgbClr val="0152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</a:t>
            </a:r>
            <a:r>
              <a:rPr lang="ru-RU" sz="2800" dirty="0">
                <a:solidFill>
                  <a:srgbClr val="01525F"/>
                </a:solidFill>
              </a:rPr>
              <a:t>: замок сломался.</a:t>
            </a:r>
            <a:endParaRPr lang="ru-RU" sz="1800" dirty="0">
              <a:solidFill>
                <a:srgbClr val="0152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047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1627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 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0030" y="2023110"/>
            <a:ext cx="11383645" cy="4625338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!!!!!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R="0" algn="l" rtl="0"/>
            <a:r>
              <a:rPr lang="ru-RU" sz="2800" dirty="0">
                <a:solidFill>
                  <a:srgbClr val="002060"/>
                </a:solidFill>
              </a:rPr>
              <a:t>В </a:t>
            </a:r>
            <a:r>
              <a:rPr lang="ru-RU" sz="2800" dirty="0">
                <a:solidFill>
                  <a:srgbClr val="05991A"/>
                </a:solidFill>
              </a:rPr>
              <a:t>утвердительном</a:t>
            </a:r>
            <a:r>
              <a:rPr lang="ru-RU" sz="2800" dirty="0">
                <a:solidFill>
                  <a:srgbClr val="002060"/>
                </a:solidFill>
              </a:rPr>
              <a:t> предложении после модальных слов употребляется инфинитив глагола как </a:t>
            </a:r>
            <a:r>
              <a:rPr lang="ru-RU" sz="2800" b="1" dirty="0">
                <a:solidFill>
                  <a:srgbClr val="7030A0"/>
                </a:solidFill>
              </a:rPr>
              <a:t>совершенного</a:t>
            </a:r>
            <a:r>
              <a:rPr lang="ru-RU" sz="2800" dirty="0">
                <a:solidFill>
                  <a:srgbClr val="002060"/>
                </a:solidFill>
              </a:rPr>
              <a:t>, так и </a:t>
            </a:r>
            <a:r>
              <a:rPr lang="ru-RU" sz="2800" b="1" dirty="0">
                <a:solidFill>
                  <a:srgbClr val="C00000"/>
                </a:solidFill>
              </a:rPr>
              <a:t>несовершенного</a:t>
            </a:r>
            <a:r>
              <a:rPr lang="ru-RU" sz="2800" dirty="0">
                <a:solidFill>
                  <a:srgbClr val="002060"/>
                </a:solidFill>
              </a:rPr>
              <a:t> вида в зависимости от ситуации.</a:t>
            </a:r>
          </a:p>
          <a:p>
            <a:pPr lvl="1"/>
            <a:r>
              <a:rPr lang="ru-RU" sz="2800" dirty="0">
                <a:solidFill>
                  <a:srgbClr val="01525F"/>
                </a:solidFill>
              </a:rPr>
              <a:t>Нужно (надо) </a:t>
            </a:r>
            <a:r>
              <a:rPr lang="ru-RU" sz="2800" b="1" dirty="0">
                <a:solidFill>
                  <a:srgbClr val="7030A0"/>
                </a:solidFill>
              </a:rPr>
              <a:t>помочь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1525F"/>
                </a:solidFill>
              </a:rPr>
              <a:t>другу: он сейчас в трудной ситуации. </a:t>
            </a:r>
          </a:p>
          <a:p>
            <a:pPr lvl="1"/>
            <a:r>
              <a:rPr lang="ru-RU" sz="2800" dirty="0">
                <a:solidFill>
                  <a:srgbClr val="01525F"/>
                </a:solidFill>
              </a:rPr>
              <a:t>Нужно (надо) всегда </a:t>
            </a:r>
            <a:r>
              <a:rPr lang="ru-RU" sz="2800" b="1" dirty="0">
                <a:solidFill>
                  <a:srgbClr val="C00000"/>
                </a:solidFill>
              </a:rPr>
              <a:t>помогать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1525F"/>
                </a:solidFill>
              </a:rPr>
              <a:t>друзьям в трудной ситуации.</a:t>
            </a:r>
          </a:p>
          <a:p>
            <a:pPr marR="0" algn="l" rtl="0"/>
            <a:r>
              <a:rPr lang="ru-RU" sz="2800" dirty="0">
                <a:solidFill>
                  <a:srgbClr val="002060"/>
                </a:solidFill>
              </a:rPr>
              <a:t>В </a:t>
            </a:r>
            <a:r>
              <a:rPr lang="ru-RU" sz="2800" dirty="0">
                <a:solidFill>
                  <a:srgbClr val="FB53C7"/>
                </a:solidFill>
              </a:rPr>
              <a:t>отрицательном</a:t>
            </a:r>
            <a:r>
              <a:rPr lang="ru-RU" sz="2800" dirty="0">
                <a:solidFill>
                  <a:srgbClr val="002060"/>
                </a:solidFill>
              </a:rPr>
              <a:t> предложении после модальных слов употребляется </a:t>
            </a:r>
            <a:r>
              <a:rPr lang="ru-RU" sz="2800" b="1" dirty="0">
                <a:solidFill>
                  <a:srgbClr val="002060"/>
                </a:solidFill>
              </a:rPr>
              <a:t>только</a:t>
            </a:r>
            <a:r>
              <a:rPr lang="ru-RU" sz="2800" dirty="0">
                <a:solidFill>
                  <a:srgbClr val="002060"/>
                </a:solidFill>
              </a:rPr>
              <a:t> инфинитив </a:t>
            </a:r>
            <a:r>
              <a:rPr lang="ru-RU" sz="2800" b="1" dirty="0">
                <a:solidFill>
                  <a:srgbClr val="C00000"/>
                </a:solidFill>
              </a:rPr>
              <a:t>несовершенного</a:t>
            </a:r>
            <a:r>
              <a:rPr lang="ru-RU" sz="2800" dirty="0">
                <a:solidFill>
                  <a:srgbClr val="002060"/>
                </a:solidFill>
              </a:rPr>
              <a:t> вида.</a:t>
            </a:r>
          </a:p>
          <a:p>
            <a:pPr lvl="1"/>
            <a:r>
              <a:rPr lang="ru-RU" sz="2800" dirty="0">
                <a:solidFill>
                  <a:srgbClr val="01525F"/>
                </a:solidFill>
              </a:rPr>
              <a:t>Не нужно (надо) </a:t>
            </a:r>
            <a:r>
              <a:rPr lang="ru-RU" sz="2800" b="1" dirty="0">
                <a:solidFill>
                  <a:srgbClr val="C00000"/>
                </a:solidFill>
              </a:rPr>
              <a:t>помогать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1525F"/>
                </a:solidFill>
              </a:rPr>
              <a:t>ему решать задачу, он сам решит её. </a:t>
            </a:r>
          </a:p>
          <a:p>
            <a:pPr lvl="1"/>
            <a:r>
              <a:rPr lang="ru-RU" sz="2800" dirty="0">
                <a:solidFill>
                  <a:srgbClr val="01525F"/>
                </a:solidFill>
              </a:rPr>
              <a:t>Не нужно (надо) </a:t>
            </a:r>
            <a:r>
              <a:rPr lang="ru-RU" sz="2800" b="1" dirty="0">
                <a:solidFill>
                  <a:srgbClr val="C00000"/>
                </a:solidFill>
              </a:rPr>
              <a:t>торопиться</a:t>
            </a:r>
            <a:r>
              <a:rPr lang="ru-RU" sz="2800" dirty="0">
                <a:solidFill>
                  <a:srgbClr val="002060"/>
                </a:solidFill>
              </a:rPr>
              <a:t>, </a:t>
            </a:r>
            <a:r>
              <a:rPr lang="ru-RU" sz="2800" dirty="0">
                <a:solidFill>
                  <a:srgbClr val="01525F"/>
                </a:solidFill>
              </a:rPr>
              <a:t>до отхода поезда ещё много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9266521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...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...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рада,...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...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... 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... 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...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21857635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...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рада,...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...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... 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... 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...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17531875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рада,...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...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... 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... 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...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39923591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...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... 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... 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...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21507793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... 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... 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...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843113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... 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...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42527978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</a:t>
            </a:r>
            <a:r>
              <a:rPr lang="ru-RU" sz="1800" b="1" dirty="0">
                <a:solidFill>
                  <a:srgbClr val="05991A"/>
                </a:solidFill>
              </a:rPr>
              <a:t>Ему </a:t>
            </a:r>
            <a:r>
              <a:rPr lang="ru-RU" sz="1800" dirty="0">
                <a:solidFill>
                  <a:schemeClr val="tx1"/>
                </a:solidFill>
              </a:rPr>
              <a:t>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...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25280115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</a:t>
            </a:r>
            <a:r>
              <a:rPr lang="ru-RU" sz="1800" b="1" dirty="0">
                <a:solidFill>
                  <a:srgbClr val="05991A"/>
                </a:solidFill>
              </a:rPr>
              <a:t>Ему </a:t>
            </a:r>
            <a:r>
              <a:rPr lang="ru-RU" sz="1800" dirty="0">
                <a:solidFill>
                  <a:schemeClr val="tx1"/>
                </a:solidFill>
              </a:rPr>
              <a:t>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...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...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10087676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</a:t>
            </a:r>
            <a:r>
              <a:rPr lang="ru-RU" sz="1800" b="1" dirty="0">
                <a:solidFill>
                  <a:srgbClr val="05991A"/>
                </a:solidFill>
              </a:rPr>
              <a:t>Ему </a:t>
            </a:r>
            <a:r>
              <a:rPr lang="ru-RU" sz="1800" dirty="0">
                <a:solidFill>
                  <a:schemeClr val="tx1"/>
                </a:solidFill>
              </a:rPr>
              <a:t>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</a:t>
            </a:r>
            <a:r>
              <a:rPr lang="ru-RU" sz="1800" b="1" dirty="0">
                <a:solidFill>
                  <a:srgbClr val="05991A"/>
                </a:solidFill>
              </a:rPr>
              <a:t>Всем/нам/студентам/…</a:t>
            </a:r>
            <a:r>
              <a:rPr lang="ru-RU" sz="1800" dirty="0">
                <a:solidFill>
                  <a:schemeClr val="tx1"/>
                </a:solidFill>
              </a:rPr>
              <a:t>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…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32905304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</a:t>
            </a:r>
            <a:r>
              <a:rPr lang="ru-RU" sz="1800" b="1" dirty="0">
                <a:solidFill>
                  <a:srgbClr val="05991A"/>
                </a:solidFill>
              </a:rPr>
              <a:t>Ему </a:t>
            </a:r>
            <a:r>
              <a:rPr lang="ru-RU" sz="1800" dirty="0">
                <a:solidFill>
                  <a:schemeClr val="tx1"/>
                </a:solidFill>
              </a:rPr>
              <a:t>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</a:t>
            </a:r>
            <a:r>
              <a:rPr lang="ru-RU" sz="1800" b="1" dirty="0">
                <a:solidFill>
                  <a:srgbClr val="05991A"/>
                </a:solidFill>
              </a:rPr>
              <a:t>Всем/нам/студентам/…</a:t>
            </a:r>
            <a:r>
              <a:rPr lang="ru-RU" sz="1800" dirty="0">
                <a:solidFill>
                  <a:schemeClr val="tx1"/>
                </a:solidFill>
              </a:rPr>
              <a:t>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поэтому...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987436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</a:t>
            </a:r>
            <a:r>
              <a:rPr lang="ru-RU" sz="1800" b="1" dirty="0">
                <a:solidFill>
                  <a:srgbClr val="05991A"/>
                </a:solidFill>
              </a:rPr>
              <a:t>Ему </a:t>
            </a:r>
            <a:r>
              <a:rPr lang="ru-RU" sz="1800" dirty="0">
                <a:solidFill>
                  <a:schemeClr val="tx1"/>
                </a:solidFill>
              </a:rPr>
              <a:t>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</a:t>
            </a:r>
            <a:r>
              <a:rPr lang="ru-RU" sz="1800" b="1" dirty="0">
                <a:solidFill>
                  <a:srgbClr val="05991A"/>
                </a:solidFill>
              </a:rPr>
              <a:t>Всем/нам/студентам/…</a:t>
            </a:r>
            <a:r>
              <a:rPr lang="ru-RU" sz="1800" dirty="0">
                <a:solidFill>
                  <a:schemeClr val="tx1"/>
                </a:solidFill>
              </a:rPr>
              <a:t>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 </a:t>
            </a:r>
            <a:r>
              <a:rPr lang="ru-RU" sz="1800" b="1" dirty="0">
                <a:solidFill>
                  <a:srgbClr val="05991A"/>
                </a:solidFill>
              </a:rPr>
              <a:t>ему</a:t>
            </a:r>
            <a:r>
              <a:rPr lang="ru-RU" sz="1800" dirty="0">
                <a:solidFill>
                  <a:schemeClr val="tx1"/>
                </a:solidFill>
              </a:rPr>
              <a:t>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...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34982161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</a:t>
            </a:r>
            <a:r>
              <a:rPr lang="ru-RU" sz="1800" b="1" dirty="0">
                <a:solidFill>
                  <a:srgbClr val="05991A"/>
                </a:solidFill>
              </a:rPr>
              <a:t>Ему </a:t>
            </a:r>
            <a:r>
              <a:rPr lang="ru-RU" sz="1800" dirty="0">
                <a:solidFill>
                  <a:schemeClr val="tx1"/>
                </a:solidFill>
              </a:rPr>
              <a:t>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</a:t>
            </a:r>
            <a:r>
              <a:rPr lang="ru-RU" sz="1800" b="1" dirty="0">
                <a:solidFill>
                  <a:srgbClr val="05991A"/>
                </a:solidFill>
              </a:rPr>
              <a:t>Всем/нам/студентам/…</a:t>
            </a:r>
            <a:r>
              <a:rPr lang="ru-RU" sz="1800" dirty="0">
                <a:solidFill>
                  <a:schemeClr val="tx1"/>
                </a:solidFill>
              </a:rPr>
              <a:t>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 </a:t>
            </a:r>
            <a:r>
              <a:rPr lang="ru-RU" sz="1800" b="1" dirty="0">
                <a:solidFill>
                  <a:srgbClr val="05991A"/>
                </a:solidFill>
              </a:rPr>
              <a:t>ему</a:t>
            </a:r>
            <a:r>
              <a:rPr lang="ru-RU" sz="1800" dirty="0">
                <a:solidFill>
                  <a:schemeClr val="tx1"/>
                </a:solidFill>
              </a:rPr>
              <a:t>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</a:t>
            </a:r>
            <a:r>
              <a:rPr lang="ru-RU" sz="1800" b="1" dirty="0">
                <a:solidFill>
                  <a:srgbClr val="05991A"/>
                </a:solidFill>
              </a:rPr>
              <a:t>мне/…</a:t>
            </a:r>
            <a:r>
              <a:rPr lang="ru-RU" sz="1800" dirty="0">
                <a:solidFill>
                  <a:schemeClr val="tx1"/>
                </a:solidFill>
              </a:rPr>
              <a:t>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...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11870646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383645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на желательность, необходимость, возможность действия, употребив местоимение или существительное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... непонятно.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Мы попросили объяснить правило, которое было </a:t>
            </a:r>
            <a:r>
              <a:rPr lang="ru-RU" sz="1800" b="1" dirty="0">
                <a:solidFill>
                  <a:schemeClr val="tx1"/>
                </a:solidFill>
              </a:rPr>
              <a:t>нам</a:t>
            </a:r>
            <a:r>
              <a:rPr lang="ru-RU" sz="1800" dirty="0">
                <a:solidFill>
                  <a:schemeClr val="tx1"/>
                </a:solidFill>
              </a:rPr>
              <a:t> непонятно.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1. Только сегодня я познакомился с этой девушкой, раньше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не приходилось встречаться с ней.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2.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кажется, что я вас где-то видел раньше.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3. Таня очень рада,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удалось купить билет на концерт известного музыканта.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4. — Вы довольны экскурсией?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    — Да, </a:t>
            </a:r>
            <a:r>
              <a:rPr lang="ru-RU" sz="1800" b="1" dirty="0">
                <a:solidFill>
                  <a:srgbClr val="05991A"/>
                </a:solidFill>
              </a:rPr>
              <a:t>мне/нам</a:t>
            </a:r>
            <a:r>
              <a:rPr lang="ru-RU" sz="1800" dirty="0">
                <a:solidFill>
                  <a:schemeClr val="tx1"/>
                </a:solidFill>
              </a:rPr>
              <a:t> удалось посмотреть Владимир и Суздаль.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5. Отец очень переживал. После болезни </a:t>
            </a:r>
            <a:r>
              <a:rPr lang="ru-RU" sz="1800" b="1" dirty="0">
                <a:solidFill>
                  <a:srgbClr val="05991A"/>
                </a:solidFill>
              </a:rPr>
              <a:t>ему/… </a:t>
            </a:r>
            <a:r>
              <a:rPr lang="ru-RU" sz="1800" dirty="0">
                <a:solidFill>
                  <a:schemeClr val="tx1"/>
                </a:solidFill>
              </a:rPr>
              <a:t>пришлось перейти на другую 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6. Это слабый студент. </a:t>
            </a:r>
            <a:r>
              <a:rPr lang="ru-RU" sz="1800" b="1" dirty="0">
                <a:solidFill>
                  <a:srgbClr val="05991A"/>
                </a:solidFill>
              </a:rPr>
              <a:t>Ему </a:t>
            </a:r>
            <a:r>
              <a:rPr lang="ru-RU" sz="1800" dirty="0">
                <a:solidFill>
                  <a:schemeClr val="tx1"/>
                </a:solidFill>
              </a:rPr>
              <a:t>будет трудно перевести этот текст.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7. Мать заболела. </a:t>
            </a:r>
            <a:r>
              <a:rPr lang="ru-RU" sz="1800" b="1" dirty="0">
                <a:solidFill>
                  <a:srgbClr val="05991A"/>
                </a:solidFill>
              </a:rPr>
              <a:t>Ей/…</a:t>
            </a:r>
            <a:r>
              <a:rPr lang="ru-RU" sz="1800" dirty="0">
                <a:solidFill>
                  <a:schemeClr val="tx1"/>
                </a:solidFill>
              </a:rPr>
              <a:t> нужно вызвать врача и купить лекарство.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8. Студенческий вечер прошёл замечательно. </a:t>
            </a:r>
            <a:r>
              <a:rPr lang="ru-RU" sz="1800" b="1" dirty="0">
                <a:solidFill>
                  <a:srgbClr val="05991A"/>
                </a:solidFill>
              </a:rPr>
              <a:t>Всем/нам/студентам/…</a:t>
            </a:r>
            <a:r>
              <a:rPr lang="ru-RU" sz="1800" dirty="0">
                <a:solidFill>
                  <a:schemeClr val="tx1"/>
                </a:solidFill>
              </a:rPr>
              <a:t> было очень весело.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9. Кажется, я заболела, </a:t>
            </a:r>
            <a:r>
              <a:rPr lang="ru-RU" sz="1800" b="1" dirty="0">
                <a:solidFill>
                  <a:srgbClr val="05991A"/>
                </a:solidFill>
              </a:rPr>
              <a:t>мне</a:t>
            </a:r>
            <a:r>
              <a:rPr lang="ru-RU" sz="1800" dirty="0">
                <a:solidFill>
                  <a:schemeClr val="tx1"/>
                </a:solidFill>
              </a:rPr>
              <a:t> холодно, и горло болит.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10. Он хочет стать чемпионом, поэтому </a:t>
            </a:r>
            <a:r>
              <a:rPr lang="ru-RU" sz="1800" b="1" dirty="0">
                <a:solidFill>
                  <a:srgbClr val="05991A"/>
                </a:solidFill>
              </a:rPr>
              <a:t>ему</a:t>
            </a:r>
            <a:r>
              <a:rPr lang="ru-RU" sz="1800" dirty="0">
                <a:solidFill>
                  <a:schemeClr val="tx1"/>
                </a:solidFill>
              </a:rPr>
              <a:t> нужно много тренироваться.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11. Я так рада, </a:t>
            </a:r>
            <a:r>
              <a:rPr lang="ru-RU" sz="1800" b="1" dirty="0">
                <a:solidFill>
                  <a:srgbClr val="05991A"/>
                </a:solidFill>
              </a:rPr>
              <a:t>мне/…</a:t>
            </a:r>
            <a:r>
              <a:rPr lang="ru-RU" sz="1800" dirty="0">
                <a:solidFill>
                  <a:schemeClr val="tx1"/>
                </a:solidFill>
              </a:rPr>
              <a:t> осталось сдать только один последний экзамен.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solidFill>
                  <a:schemeClr val="tx1"/>
                </a:solidFill>
              </a:rPr>
              <a:t>12. У студентов идёт сессия, </a:t>
            </a:r>
            <a:r>
              <a:rPr lang="ru-RU" sz="1800" b="1" dirty="0">
                <a:solidFill>
                  <a:srgbClr val="05991A"/>
                </a:solidFill>
              </a:rPr>
              <a:t>им</a:t>
            </a:r>
            <a:r>
              <a:rPr lang="ru-RU" sz="1800" dirty="0">
                <a:solidFill>
                  <a:schemeClr val="tx1"/>
                </a:solidFill>
              </a:rPr>
              <a:t> приходится много заниматься.</a:t>
            </a:r>
          </a:p>
        </p:txBody>
      </p:sp>
    </p:spTree>
    <p:extLst>
      <p:ext uri="{BB962C8B-B14F-4D97-AF65-F5344CB8AC3E}">
        <p14:creationId xmlns:p14="http://schemas.microsoft.com/office/powerpoint/2010/main" val="11800756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(труден, трудна, -о, -ы) ходить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Поход в горы был (труден, трудна, -о, -ы).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(удобен, удобна, -о, -ы) хранить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банки (удобен, удобна, -о, -ы) 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(интересен, интересна, -о, -ы) работать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(интересен, интересна, -о, -ы) эта работа.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было (весел, -а, -о, -ы) танцевать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19209204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Поход в горы был (труден, трудна, -о, -ы).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(удобен, удобна, -о, -ы) хранить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банки (удобен, удобна, -о, -ы) 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(интересен, интересна, -о, -ы) работать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(интересен, интересна, -о, -ы) эта работа.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было (весел, -а, -о, -ы) танцевать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1854667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</a:t>
            </a:r>
            <a:r>
              <a:rPr lang="ru-RU" sz="2800" u="sng" dirty="0">
                <a:solidFill>
                  <a:schemeClr val="tx1"/>
                </a:solidFill>
              </a:rPr>
              <a:t>Поход</a:t>
            </a:r>
            <a:r>
              <a:rPr lang="ru-RU" sz="2800" dirty="0">
                <a:solidFill>
                  <a:schemeClr val="tx1"/>
                </a:solidFill>
              </a:rPr>
              <a:t> в горы </a:t>
            </a:r>
            <a:r>
              <a:rPr lang="ru-RU" sz="2800" u="dbl" dirty="0">
                <a:solidFill>
                  <a:schemeClr val="tx1"/>
                </a:solidFill>
              </a:rPr>
              <a:t>был </a:t>
            </a:r>
            <a:r>
              <a:rPr lang="ru-RU" sz="2800" b="1" u="dbl" dirty="0">
                <a:solidFill>
                  <a:schemeClr val="tx1"/>
                </a:solidFill>
              </a:rPr>
              <a:t>труден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(удобен, удобна, -о, -ы) хранить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банки (удобен, удобна, -о, -ы) 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(интересен, интересна, -о, -ы) работать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(интересен, интересна, -о, -ы) эта работа.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было (весел, -а, -о, -ы) танцевать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37067448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</a:t>
            </a:r>
            <a:r>
              <a:rPr lang="ru-RU" sz="2800" u="sng" dirty="0">
                <a:solidFill>
                  <a:schemeClr val="tx1"/>
                </a:solidFill>
              </a:rPr>
              <a:t>Поход</a:t>
            </a:r>
            <a:r>
              <a:rPr lang="ru-RU" sz="2800" dirty="0">
                <a:solidFill>
                  <a:schemeClr val="tx1"/>
                </a:solidFill>
              </a:rPr>
              <a:t> в горы </a:t>
            </a:r>
            <a:r>
              <a:rPr lang="ru-RU" sz="2800" u="dbl" dirty="0">
                <a:solidFill>
                  <a:schemeClr val="tx1"/>
                </a:solidFill>
              </a:rPr>
              <a:t>был </a:t>
            </a:r>
            <a:r>
              <a:rPr lang="ru-RU" sz="2800" b="1" u="dbl" dirty="0">
                <a:solidFill>
                  <a:schemeClr val="tx1"/>
                </a:solidFill>
              </a:rPr>
              <a:t>труден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</a:t>
            </a:r>
            <a:r>
              <a:rPr lang="ru-RU" sz="2800" b="1" u="dbl" dirty="0">
                <a:solidFill>
                  <a:schemeClr val="tx1"/>
                </a:solidFill>
              </a:rPr>
              <a:t>удобно</a:t>
            </a:r>
            <a:r>
              <a:rPr lang="ru-RU" sz="2800" u="dbl" dirty="0">
                <a:solidFill>
                  <a:schemeClr val="tx1"/>
                </a:solidFill>
              </a:rPr>
              <a:t> хранить</a:t>
            </a:r>
            <a:r>
              <a:rPr lang="ru-RU" sz="2800" dirty="0">
                <a:solidFill>
                  <a:schemeClr val="tx1"/>
                </a:solidFill>
              </a:rPr>
              <a:t>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банки (удобен, удобна, -о, -ы) 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(интересен, интересна, -о, -ы) работать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(интересен, интересна, -о, -ы) эта работа.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было (весел, -а, -о, -ы) танцевать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11397612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</a:t>
            </a:r>
            <a:r>
              <a:rPr lang="ru-RU" sz="2800" u="sng" dirty="0">
                <a:solidFill>
                  <a:schemeClr val="tx1"/>
                </a:solidFill>
              </a:rPr>
              <a:t>Поход</a:t>
            </a:r>
            <a:r>
              <a:rPr lang="ru-RU" sz="2800" dirty="0">
                <a:solidFill>
                  <a:schemeClr val="tx1"/>
                </a:solidFill>
              </a:rPr>
              <a:t> в горы </a:t>
            </a:r>
            <a:r>
              <a:rPr lang="ru-RU" sz="2800" u="dbl" dirty="0">
                <a:solidFill>
                  <a:schemeClr val="tx1"/>
                </a:solidFill>
              </a:rPr>
              <a:t>был </a:t>
            </a:r>
            <a:r>
              <a:rPr lang="ru-RU" sz="2800" b="1" u="dbl" dirty="0">
                <a:solidFill>
                  <a:schemeClr val="tx1"/>
                </a:solidFill>
              </a:rPr>
              <a:t>труден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</a:t>
            </a:r>
            <a:r>
              <a:rPr lang="ru-RU" sz="2800" b="1" u="dbl" dirty="0">
                <a:solidFill>
                  <a:schemeClr val="tx1"/>
                </a:solidFill>
              </a:rPr>
              <a:t>удобно</a:t>
            </a:r>
            <a:r>
              <a:rPr lang="ru-RU" sz="2800" u="dbl" dirty="0">
                <a:solidFill>
                  <a:schemeClr val="tx1"/>
                </a:solidFill>
              </a:rPr>
              <a:t> хранить</a:t>
            </a:r>
            <a:r>
              <a:rPr lang="ru-RU" sz="2800" dirty="0">
                <a:solidFill>
                  <a:schemeClr val="tx1"/>
                </a:solidFill>
              </a:rPr>
              <a:t>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</a:t>
            </a:r>
            <a:r>
              <a:rPr lang="ru-RU" sz="2800" u="sng" dirty="0">
                <a:solidFill>
                  <a:schemeClr val="tx1"/>
                </a:solidFill>
              </a:rPr>
              <a:t>банки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удобны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(интересен, интересна, -о, -ы) работать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(интересен, интересна, -о, -ы) эта работа.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было (весел, -а, -о, -ы) танцевать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273082510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</a:t>
            </a:r>
            <a:r>
              <a:rPr lang="ru-RU" sz="2800" u="sng" dirty="0">
                <a:solidFill>
                  <a:schemeClr val="tx1"/>
                </a:solidFill>
              </a:rPr>
              <a:t>Поход</a:t>
            </a:r>
            <a:r>
              <a:rPr lang="ru-RU" sz="2800" dirty="0">
                <a:solidFill>
                  <a:schemeClr val="tx1"/>
                </a:solidFill>
              </a:rPr>
              <a:t> в горы </a:t>
            </a:r>
            <a:r>
              <a:rPr lang="ru-RU" sz="2800" u="dbl" dirty="0">
                <a:solidFill>
                  <a:schemeClr val="tx1"/>
                </a:solidFill>
              </a:rPr>
              <a:t>был </a:t>
            </a:r>
            <a:r>
              <a:rPr lang="ru-RU" sz="2800" b="1" u="dbl" dirty="0">
                <a:solidFill>
                  <a:schemeClr val="tx1"/>
                </a:solidFill>
              </a:rPr>
              <a:t>труден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</a:t>
            </a:r>
            <a:r>
              <a:rPr lang="ru-RU" sz="2800" b="1" u="dbl" dirty="0">
                <a:solidFill>
                  <a:schemeClr val="tx1"/>
                </a:solidFill>
              </a:rPr>
              <a:t>удобно</a:t>
            </a:r>
            <a:r>
              <a:rPr lang="ru-RU" sz="2800" u="dbl" dirty="0">
                <a:solidFill>
                  <a:schemeClr val="tx1"/>
                </a:solidFill>
              </a:rPr>
              <a:t> хранить</a:t>
            </a:r>
            <a:r>
              <a:rPr lang="ru-RU" sz="2800" dirty="0">
                <a:solidFill>
                  <a:schemeClr val="tx1"/>
                </a:solidFill>
              </a:rPr>
              <a:t>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</a:t>
            </a:r>
            <a:r>
              <a:rPr lang="ru-RU" sz="2800" u="sng" dirty="0">
                <a:solidFill>
                  <a:schemeClr val="tx1"/>
                </a:solidFill>
              </a:rPr>
              <a:t>банки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удобны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</a:t>
            </a:r>
            <a:r>
              <a:rPr lang="ru-RU" sz="2800" b="1" u="dbl" dirty="0">
                <a:solidFill>
                  <a:schemeClr val="tx1"/>
                </a:solidFill>
              </a:rPr>
              <a:t>интересно </a:t>
            </a:r>
            <a:r>
              <a:rPr lang="ru-RU" sz="2800" u="dbl" dirty="0">
                <a:solidFill>
                  <a:schemeClr val="tx1"/>
                </a:solidFill>
              </a:rPr>
              <a:t>работать</a:t>
            </a:r>
            <a:r>
              <a:rPr lang="ru-RU" sz="2800" dirty="0">
                <a:solidFill>
                  <a:schemeClr val="tx1"/>
                </a:solidFill>
              </a:rPr>
              <a:t>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(интересен, интересна, -о, -ы) эта работа.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было (весел, -а, -о, -ы) танцевать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27024834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</a:t>
            </a:r>
            <a:r>
              <a:rPr lang="ru-RU" sz="2800" u="sng" dirty="0">
                <a:solidFill>
                  <a:schemeClr val="tx1"/>
                </a:solidFill>
              </a:rPr>
              <a:t>Поход</a:t>
            </a:r>
            <a:r>
              <a:rPr lang="ru-RU" sz="2800" dirty="0">
                <a:solidFill>
                  <a:schemeClr val="tx1"/>
                </a:solidFill>
              </a:rPr>
              <a:t> в горы </a:t>
            </a:r>
            <a:r>
              <a:rPr lang="ru-RU" sz="2800" u="dbl" dirty="0">
                <a:solidFill>
                  <a:schemeClr val="tx1"/>
                </a:solidFill>
              </a:rPr>
              <a:t>был </a:t>
            </a:r>
            <a:r>
              <a:rPr lang="ru-RU" sz="2800" b="1" u="dbl" dirty="0">
                <a:solidFill>
                  <a:schemeClr val="tx1"/>
                </a:solidFill>
              </a:rPr>
              <a:t>труден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</a:t>
            </a:r>
            <a:r>
              <a:rPr lang="ru-RU" sz="2800" b="1" u="dbl" dirty="0">
                <a:solidFill>
                  <a:schemeClr val="tx1"/>
                </a:solidFill>
              </a:rPr>
              <a:t>удобно</a:t>
            </a:r>
            <a:r>
              <a:rPr lang="ru-RU" sz="2800" u="dbl" dirty="0">
                <a:solidFill>
                  <a:schemeClr val="tx1"/>
                </a:solidFill>
              </a:rPr>
              <a:t> хранить</a:t>
            </a:r>
            <a:r>
              <a:rPr lang="ru-RU" sz="2800" dirty="0">
                <a:solidFill>
                  <a:schemeClr val="tx1"/>
                </a:solidFill>
              </a:rPr>
              <a:t>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</a:t>
            </a:r>
            <a:r>
              <a:rPr lang="ru-RU" sz="2800" u="sng" dirty="0">
                <a:solidFill>
                  <a:schemeClr val="tx1"/>
                </a:solidFill>
              </a:rPr>
              <a:t>банки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удобны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</a:t>
            </a:r>
            <a:r>
              <a:rPr lang="ru-RU" sz="2800" b="1" u="dbl" dirty="0">
                <a:solidFill>
                  <a:schemeClr val="tx1"/>
                </a:solidFill>
              </a:rPr>
              <a:t>интересно </a:t>
            </a:r>
            <a:r>
              <a:rPr lang="ru-RU" sz="2800" u="dbl" dirty="0">
                <a:solidFill>
                  <a:schemeClr val="tx1"/>
                </a:solidFill>
              </a:rPr>
              <a:t>работать</a:t>
            </a:r>
            <a:r>
              <a:rPr lang="ru-RU" sz="2800" dirty="0">
                <a:solidFill>
                  <a:schemeClr val="tx1"/>
                </a:solidFill>
              </a:rPr>
              <a:t>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</a:t>
            </a:r>
            <a:r>
              <a:rPr lang="ru-RU" sz="2800" b="1" u="dbl" dirty="0">
                <a:solidFill>
                  <a:schemeClr val="tx1"/>
                </a:solidFill>
              </a:rPr>
              <a:t>интересна</a:t>
            </a:r>
            <a:r>
              <a:rPr lang="ru-RU" sz="2800" dirty="0">
                <a:solidFill>
                  <a:schemeClr val="tx1"/>
                </a:solidFill>
              </a:rPr>
              <a:t> эта </a:t>
            </a:r>
            <a:r>
              <a:rPr lang="ru-RU" sz="2800" u="sng" dirty="0">
                <a:solidFill>
                  <a:schemeClr val="tx1"/>
                </a:solidFill>
              </a:rPr>
              <a:t>работа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было (весел, -а, -о, -ы) танцевать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2845654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</a:t>
            </a:r>
            <a:r>
              <a:rPr lang="ru-RU" sz="2800" u="sng" dirty="0">
                <a:solidFill>
                  <a:schemeClr val="tx1"/>
                </a:solidFill>
              </a:rPr>
              <a:t>Поход</a:t>
            </a:r>
            <a:r>
              <a:rPr lang="ru-RU" sz="2800" dirty="0">
                <a:solidFill>
                  <a:schemeClr val="tx1"/>
                </a:solidFill>
              </a:rPr>
              <a:t> в горы </a:t>
            </a:r>
            <a:r>
              <a:rPr lang="ru-RU" sz="2800" u="dbl" dirty="0">
                <a:solidFill>
                  <a:schemeClr val="tx1"/>
                </a:solidFill>
              </a:rPr>
              <a:t>был </a:t>
            </a:r>
            <a:r>
              <a:rPr lang="ru-RU" sz="2800" b="1" u="dbl" dirty="0">
                <a:solidFill>
                  <a:schemeClr val="tx1"/>
                </a:solidFill>
              </a:rPr>
              <a:t>труден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</a:t>
            </a:r>
            <a:r>
              <a:rPr lang="ru-RU" sz="2800" b="1" u="dbl" dirty="0">
                <a:solidFill>
                  <a:schemeClr val="tx1"/>
                </a:solidFill>
              </a:rPr>
              <a:t>удобно</a:t>
            </a:r>
            <a:r>
              <a:rPr lang="ru-RU" sz="2800" u="dbl" dirty="0">
                <a:solidFill>
                  <a:schemeClr val="tx1"/>
                </a:solidFill>
              </a:rPr>
              <a:t> хранить</a:t>
            </a:r>
            <a:r>
              <a:rPr lang="ru-RU" sz="2800" dirty="0">
                <a:solidFill>
                  <a:schemeClr val="tx1"/>
                </a:solidFill>
              </a:rPr>
              <a:t>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</a:t>
            </a:r>
            <a:r>
              <a:rPr lang="ru-RU" sz="2800" u="sng" dirty="0">
                <a:solidFill>
                  <a:schemeClr val="tx1"/>
                </a:solidFill>
              </a:rPr>
              <a:t>банки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удобны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</a:t>
            </a:r>
            <a:r>
              <a:rPr lang="ru-RU" sz="2800" b="1" u="dbl" dirty="0">
                <a:solidFill>
                  <a:schemeClr val="tx1"/>
                </a:solidFill>
              </a:rPr>
              <a:t>интересно </a:t>
            </a:r>
            <a:r>
              <a:rPr lang="ru-RU" sz="2800" u="dbl" dirty="0">
                <a:solidFill>
                  <a:schemeClr val="tx1"/>
                </a:solidFill>
              </a:rPr>
              <a:t>работать</a:t>
            </a:r>
            <a:r>
              <a:rPr lang="ru-RU" sz="2800" dirty="0">
                <a:solidFill>
                  <a:schemeClr val="tx1"/>
                </a:solidFill>
              </a:rPr>
              <a:t>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</a:t>
            </a:r>
            <a:r>
              <a:rPr lang="ru-RU" sz="2800" b="1" u="dbl" dirty="0">
                <a:solidFill>
                  <a:schemeClr val="tx1"/>
                </a:solidFill>
              </a:rPr>
              <a:t>интересна</a:t>
            </a:r>
            <a:r>
              <a:rPr lang="ru-RU" sz="2800" dirty="0">
                <a:solidFill>
                  <a:schemeClr val="tx1"/>
                </a:solidFill>
              </a:rPr>
              <a:t> эта </a:t>
            </a:r>
            <a:r>
              <a:rPr lang="ru-RU" sz="2800" u="sng" dirty="0">
                <a:solidFill>
                  <a:schemeClr val="tx1"/>
                </a:solidFill>
              </a:rPr>
              <a:t>работа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</a:t>
            </a:r>
            <a:r>
              <a:rPr lang="ru-RU" sz="2800" u="dbl" dirty="0">
                <a:solidFill>
                  <a:schemeClr val="tx1"/>
                </a:solidFill>
              </a:rPr>
              <a:t>было </a:t>
            </a:r>
            <a:r>
              <a:rPr lang="ru-RU" sz="2800" b="1" u="dbl" dirty="0">
                <a:solidFill>
                  <a:schemeClr val="tx1"/>
                </a:solidFill>
              </a:rPr>
              <a:t>весело</a:t>
            </a:r>
            <a:r>
              <a:rPr lang="ru-RU" sz="2800" u="dbl" dirty="0">
                <a:solidFill>
                  <a:schemeClr val="tx1"/>
                </a:solidFill>
              </a:rPr>
              <a:t> танцевать</a:t>
            </a:r>
            <a:r>
              <a:rPr lang="ru-RU" sz="2800" dirty="0">
                <a:solidFill>
                  <a:schemeClr val="tx1"/>
                </a:solidFill>
              </a:rPr>
              <a:t>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Анна была (весел, -а, -о, -ы).</a:t>
            </a:r>
          </a:p>
        </p:txBody>
      </p:sp>
    </p:spTree>
    <p:extLst>
      <p:ext uri="{BB962C8B-B14F-4D97-AF65-F5344CB8AC3E}">
        <p14:creationId xmlns:p14="http://schemas.microsoft.com/office/powerpoint/2010/main" val="24422573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1820034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/>
                </a:solidFill>
              </a:rPr>
              <a:t>1. Он стар, ему </a:t>
            </a:r>
            <a:r>
              <a:rPr lang="ru-RU" sz="2800" b="1" u="dbl" dirty="0">
                <a:solidFill>
                  <a:schemeClr val="tx1"/>
                </a:solidFill>
              </a:rPr>
              <a:t>трудно </a:t>
            </a:r>
            <a:r>
              <a:rPr lang="ru-RU" sz="2800" u="dbl" dirty="0">
                <a:solidFill>
                  <a:schemeClr val="tx1"/>
                </a:solidFill>
              </a:rPr>
              <a:t>ходить</a:t>
            </a:r>
            <a:r>
              <a:rPr lang="ru-RU" sz="2800" dirty="0">
                <a:solidFill>
                  <a:schemeClr val="tx1"/>
                </a:solidFill>
              </a:rPr>
              <a:t> в горы.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2. </a:t>
            </a:r>
            <a:r>
              <a:rPr lang="ru-RU" sz="2800" u="sng" dirty="0">
                <a:solidFill>
                  <a:schemeClr val="tx1"/>
                </a:solidFill>
              </a:rPr>
              <a:t>Поход</a:t>
            </a:r>
            <a:r>
              <a:rPr lang="ru-RU" sz="2800" dirty="0">
                <a:solidFill>
                  <a:schemeClr val="tx1"/>
                </a:solidFill>
              </a:rPr>
              <a:t> в горы </a:t>
            </a:r>
            <a:r>
              <a:rPr lang="ru-RU" sz="2800" u="dbl" dirty="0">
                <a:solidFill>
                  <a:schemeClr val="tx1"/>
                </a:solidFill>
              </a:rPr>
              <a:t>был </a:t>
            </a:r>
            <a:r>
              <a:rPr lang="ru-RU" sz="2800" b="1" u="dbl" dirty="0">
                <a:solidFill>
                  <a:schemeClr val="tx1"/>
                </a:solidFill>
              </a:rPr>
              <a:t>труден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3. Людям </a:t>
            </a:r>
            <a:r>
              <a:rPr lang="ru-RU" sz="2800" b="1" u="dbl" dirty="0">
                <a:solidFill>
                  <a:schemeClr val="tx1"/>
                </a:solidFill>
              </a:rPr>
              <a:t>удобно</a:t>
            </a:r>
            <a:r>
              <a:rPr lang="ru-RU" sz="2800" u="dbl" dirty="0">
                <a:solidFill>
                  <a:schemeClr val="tx1"/>
                </a:solidFill>
              </a:rPr>
              <a:t> хранить</a:t>
            </a:r>
            <a:r>
              <a:rPr lang="ru-RU" sz="2800" dirty="0">
                <a:solidFill>
                  <a:schemeClr val="tx1"/>
                </a:solidFill>
              </a:rPr>
              <a:t> деньги в государственном банке.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4. Государственные </a:t>
            </a:r>
            <a:r>
              <a:rPr lang="ru-RU" sz="2800" u="sng" dirty="0">
                <a:solidFill>
                  <a:schemeClr val="tx1"/>
                </a:solidFill>
              </a:rPr>
              <a:t>банки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удобны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всем.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5. Мне </a:t>
            </a:r>
            <a:r>
              <a:rPr lang="ru-RU" sz="2800" b="1" u="dbl" dirty="0">
                <a:solidFill>
                  <a:schemeClr val="tx1"/>
                </a:solidFill>
              </a:rPr>
              <a:t>интересно </a:t>
            </a:r>
            <a:r>
              <a:rPr lang="ru-RU" sz="2800" u="dbl" dirty="0">
                <a:solidFill>
                  <a:schemeClr val="tx1"/>
                </a:solidFill>
              </a:rPr>
              <a:t>работать</a:t>
            </a:r>
            <a:r>
              <a:rPr lang="ru-RU" sz="2800" dirty="0">
                <a:solidFill>
                  <a:schemeClr val="tx1"/>
                </a:solidFill>
              </a:rPr>
              <a:t> здесь.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6. Мне </a:t>
            </a:r>
            <a:r>
              <a:rPr lang="ru-RU" sz="2800" b="1" u="dbl" dirty="0">
                <a:solidFill>
                  <a:schemeClr val="tx1"/>
                </a:solidFill>
              </a:rPr>
              <a:t>интересна</a:t>
            </a:r>
            <a:r>
              <a:rPr lang="ru-RU" sz="2800" dirty="0">
                <a:solidFill>
                  <a:schemeClr val="tx1"/>
                </a:solidFill>
              </a:rPr>
              <a:t> эта </a:t>
            </a:r>
            <a:r>
              <a:rPr lang="ru-RU" sz="2800" u="sng" dirty="0">
                <a:solidFill>
                  <a:schemeClr val="tx1"/>
                </a:solidFill>
              </a:rPr>
              <a:t>работа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7. Анне </a:t>
            </a:r>
            <a:r>
              <a:rPr lang="ru-RU" sz="2800" u="dbl" dirty="0">
                <a:solidFill>
                  <a:schemeClr val="tx1"/>
                </a:solidFill>
              </a:rPr>
              <a:t>было </a:t>
            </a:r>
            <a:r>
              <a:rPr lang="ru-RU" sz="2800" b="1" u="dbl" dirty="0">
                <a:solidFill>
                  <a:schemeClr val="tx1"/>
                </a:solidFill>
              </a:rPr>
              <a:t>весело</a:t>
            </a:r>
            <a:r>
              <a:rPr lang="ru-RU" sz="2800" u="dbl" dirty="0">
                <a:solidFill>
                  <a:schemeClr val="tx1"/>
                </a:solidFill>
              </a:rPr>
              <a:t> танцевать</a:t>
            </a:r>
            <a:r>
              <a:rPr lang="ru-RU" sz="2800" dirty="0">
                <a:solidFill>
                  <a:schemeClr val="tx1"/>
                </a:solidFill>
              </a:rPr>
              <a:t> на вечеринке.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8. На вечеринке </a:t>
            </a:r>
            <a:r>
              <a:rPr lang="ru-RU" sz="2800" u="sng" dirty="0">
                <a:solidFill>
                  <a:schemeClr val="tx1"/>
                </a:solidFill>
              </a:rPr>
              <a:t>Анна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u="dbl" dirty="0">
                <a:solidFill>
                  <a:schemeClr val="tx1"/>
                </a:solidFill>
              </a:rPr>
              <a:t>была </a:t>
            </a:r>
            <a:r>
              <a:rPr lang="ru-RU" sz="2800" b="1" u="dbl" dirty="0">
                <a:solidFill>
                  <a:schemeClr val="tx1"/>
                </a:solidFill>
              </a:rPr>
              <a:t>весела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45934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(полезен, полезна, -о, -ы) есть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Овощи и фрукты (полезен, полезна, -о, -ы)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(нужен, нужна, -о, -ы) вернуть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Билет на проезд (нужен, нужна, -о, -ы)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Заниматься спортом (полезен, полезна, -о, -ы) </a:t>
            </a:r>
            <a:r>
              <a:rPr lang="ru-RU" sz="2800" spc="-150" dirty="0">
                <a:solidFill>
                  <a:schemeClr val="tx1"/>
                </a:solidFill>
              </a:rPr>
              <a:t>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Спорт (полезен, полезна, -о, -ы)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(нужен, нужна, -о, -ы) готовиться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4461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Овощи и фрукты (полезен, полезна, -о, -ы)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(нужен, нужна, -о, -ы) вернуть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Билет на проезд (нужен, нужна, -о, -ы)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Заниматься спортом (полезен, полезна, -о, -ы) </a:t>
            </a:r>
            <a:r>
              <a:rPr lang="ru-RU" sz="2800" spc="-150" dirty="0">
                <a:solidFill>
                  <a:schemeClr val="tx1"/>
                </a:solidFill>
              </a:rPr>
              <a:t>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Спорт (полезен, полезна, -о, -ы)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(нужен, нужна, -о, -ы) готовиться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640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</a:t>
            </a:r>
            <a:r>
              <a:rPr lang="ru-RU" sz="2800" u="sng" dirty="0">
                <a:solidFill>
                  <a:schemeClr val="tx1"/>
                </a:solidFill>
              </a:rPr>
              <a:t>Овощи и фрукты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полезны</a:t>
            </a:r>
            <a:r>
              <a:rPr lang="ru-RU" sz="2800" dirty="0">
                <a:solidFill>
                  <a:schemeClr val="tx1"/>
                </a:solidFill>
              </a:rPr>
              <a:t>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(нужен, нужна, -о, -ы) вернуть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Билет на проезд (нужен, нужна, -о, -ы)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Заниматься спортом (полезен, полезна, -о, -ы) </a:t>
            </a:r>
            <a:r>
              <a:rPr lang="ru-RU" sz="2800" spc="-150" dirty="0">
                <a:solidFill>
                  <a:schemeClr val="tx1"/>
                </a:solidFill>
              </a:rPr>
              <a:t>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Спорт (полезен, полезна, -о, -ы)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(нужен, нужна, -о, -ы) готовиться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2695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</a:t>
            </a:r>
            <a:r>
              <a:rPr lang="ru-RU" sz="2800" u="sng" dirty="0">
                <a:solidFill>
                  <a:schemeClr val="tx1"/>
                </a:solidFill>
              </a:rPr>
              <a:t>Овощи и фрукты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полезны</a:t>
            </a:r>
            <a:r>
              <a:rPr lang="ru-RU" sz="2800" dirty="0">
                <a:solidFill>
                  <a:schemeClr val="tx1"/>
                </a:solidFill>
              </a:rPr>
              <a:t>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вернуть</a:t>
            </a:r>
            <a:r>
              <a:rPr lang="ru-RU" sz="2800" dirty="0">
                <a:solidFill>
                  <a:schemeClr val="tx1"/>
                </a:solidFill>
              </a:rPr>
              <a:t>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Билет на проезд (нужен, нужна, -о, -ы)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Заниматься спортом (полезен, полезна, -о, -ы) </a:t>
            </a:r>
            <a:r>
              <a:rPr lang="ru-RU" sz="2800" spc="-150" dirty="0">
                <a:solidFill>
                  <a:schemeClr val="tx1"/>
                </a:solidFill>
              </a:rPr>
              <a:t>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Спорт (полезен, полезна, -о, -ы)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(нужен, нужна, -о, -ы) готовиться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742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7770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</a:t>
            </a:r>
            <a:r>
              <a:rPr lang="ru-RU" sz="2800" u="sng" dirty="0">
                <a:solidFill>
                  <a:schemeClr val="tx1"/>
                </a:solidFill>
              </a:rPr>
              <a:t>Овощи и фрукты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полезны</a:t>
            </a:r>
            <a:r>
              <a:rPr lang="ru-RU" sz="2800" dirty="0">
                <a:solidFill>
                  <a:schemeClr val="tx1"/>
                </a:solidFill>
              </a:rPr>
              <a:t>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вернуть</a:t>
            </a:r>
            <a:r>
              <a:rPr lang="ru-RU" sz="2800" dirty="0">
                <a:solidFill>
                  <a:schemeClr val="tx1"/>
                </a:solidFill>
              </a:rPr>
              <a:t>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</a:t>
            </a:r>
            <a:r>
              <a:rPr lang="ru-RU" sz="2800" u="sng" dirty="0">
                <a:solidFill>
                  <a:schemeClr val="tx1"/>
                </a:solidFill>
              </a:rPr>
              <a:t>Билет</a:t>
            </a:r>
            <a:r>
              <a:rPr lang="ru-RU" sz="2800" dirty="0">
                <a:solidFill>
                  <a:schemeClr val="tx1"/>
                </a:solidFill>
              </a:rPr>
              <a:t> на проезд </a:t>
            </a:r>
            <a:r>
              <a:rPr lang="ru-RU" sz="2800" b="1" u="dbl" dirty="0">
                <a:solidFill>
                  <a:schemeClr val="tx1"/>
                </a:solidFill>
              </a:rPr>
              <a:t>нужен</a:t>
            </a:r>
            <a:r>
              <a:rPr lang="ru-RU" sz="2800" dirty="0">
                <a:solidFill>
                  <a:schemeClr val="tx1"/>
                </a:solidFill>
              </a:rPr>
              <a:t>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Заниматься спортом (полезен, полезна, -о, -ы</a:t>
            </a:r>
            <a:r>
              <a:rPr lang="ru-RU" sz="2800" spc="-150" dirty="0">
                <a:solidFill>
                  <a:schemeClr val="tx1"/>
                </a:solidFill>
              </a:rPr>
              <a:t>) 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Спорт (полезен, полезна, -о, -ы)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(нужен, нужна, -о, -ы) готовиться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1853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</a:t>
            </a:r>
            <a:r>
              <a:rPr lang="ru-RU" sz="2800" u="sng" dirty="0">
                <a:solidFill>
                  <a:schemeClr val="tx1"/>
                </a:solidFill>
              </a:rPr>
              <a:t>Овощи и фрукты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полезны</a:t>
            </a:r>
            <a:r>
              <a:rPr lang="ru-RU" sz="2800" dirty="0">
                <a:solidFill>
                  <a:schemeClr val="tx1"/>
                </a:solidFill>
              </a:rPr>
              <a:t>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вернуть</a:t>
            </a:r>
            <a:r>
              <a:rPr lang="ru-RU" sz="2800" dirty="0">
                <a:solidFill>
                  <a:schemeClr val="tx1"/>
                </a:solidFill>
              </a:rPr>
              <a:t>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</a:t>
            </a:r>
            <a:r>
              <a:rPr lang="ru-RU" sz="2800" u="sng" dirty="0">
                <a:solidFill>
                  <a:schemeClr val="tx1"/>
                </a:solidFill>
              </a:rPr>
              <a:t>Билет</a:t>
            </a:r>
            <a:r>
              <a:rPr lang="ru-RU" sz="2800" dirty="0">
                <a:solidFill>
                  <a:schemeClr val="tx1"/>
                </a:solidFill>
              </a:rPr>
              <a:t> на проезд </a:t>
            </a:r>
            <a:r>
              <a:rPr lang="ru-RU" sz="2800" b="1" u="dbl" dirty="0">
                <a:solidFill>
                  <a:schemeClr val="tx1"/>
                </a:solidFill>
              </a:rPr>
              <a:t>нужен</a:t>
            </a:r>
            <a:r>
              <a:rPr lang="ru-RU" sz="2800" dirty="0">
                <a:solidFill>
                  <a:schemeClr val="tx1"/>
                </a:solidFill>
              </a:rPr>
              <a:t>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</a:t>
            </a:r>
            <a:r>
              <a:rPr lang="ru-RU" sz="2800" u="dbl" dirty="0">
                <a:solidFill>
                  <a:schemeClr val="tx1"/>
                </a:solidFill>
              </a:rPr>
              <a:t>Заниматься</a:t>
            </a:r>
            <a:r>
              <a:rPr lang="ru-RU" sz="2800" dirty="0">
                <a:solidFill>
                  <a:schemeClr val="tx1"/>
                </a:solidFill>
              </a:rPr>
              <a:t> спортом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dirty="0">
                <a:solidFill>
                  <a:schemeClr val="tx1"/>
                </a:solidFill>
              </a:rPr>
              <a:t> 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Спорт (полезен, полезна, -о, -ы)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(нужен, нужна, -о, -ы) готовиться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20598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</a:t>
            </a:r>
            <a:r>
              <a:rPr lang="ru-RU" sz="2800" u="sng" dirty="0">
                <a:solidFill>
                  <a:schemeClr val="tx1"/>
                </a:solidFill>
              </a:rPr>
              <a:t>Овощи и фрукты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полезны</a:t>
            </a:r>
            <a:r>
              <a:rPr lang="ru-RU" sz="2800" dirty="0">
                <a:solidFill>
                  <a:schemeClr val="tx1"/>
                </a:solidFill>
              </a:rPr>
              <a:t>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вернуть</a:t>
            </a:r>
            <a:r>
              <a:rPr lang="ru-RU" sz="2800" dirty="0">
                <a:solidFill>
                  <a:schemeClr val="tx1"/>
                </a:solidFill>
              </a:rPr>
              <a:t>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</a:t>
            </a:r>
            <a:r>
              <a:rPr lang="ru-RU" sz="2800" u="sng" dirty="0">
                <a:solidFill>
                  <a:schemeClr val="tx1"/>
                </a:solidFill>
              </a:rPr>
              <a:t>Билет</a:t>
            </a:r>
            <a:r>
              <a:rPr lang="ru-RU" sz="2800" dirty="0">
                <a:solidFill>
                  <a:schemeClr val="tx1"/>
                </a:solidFill>
              </a:rPr>
              <a:t> на проезд </a:t>
            </a:r>
            <a:r>
              <a:rPr lang="ru-RU" sz="2800" b="1" u="dbl" dirty="0">
                <a:solidFill>
                  <a:schemeClr val="tx1"/>
                </a:solidFill>
              </a:rPr>
              <a:t>нужен</a:t>
            </a:r>
            <a:r>
              <a:rPr lang="ru-RU" sz="2800" dirty="0">
                <a:solidFill>
                  <a:schemeClr val="tx1"/>
                </a:solidFill>
              </a:rPr>
              <a:t>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</a:t>
            </a:r>
            <a:r>
              <a:rPr lang="ru-RU" sz="2800" u="dbl" dirty="0">
                <a:solidFill>
                  <a:schemeClr val="tx1"/>
                </a:solidFill>
              </a:rPr>
              <a:t>Заниматься</a:t>
            </a:r>
            <a:r>
              <a:rPr lang="ru-RU" sz="2800" dirty="0">
                <a:solidFill>
                  <a:schemeClr val="tx1"/>
                </a:solidFill>
              </a:rPr>
              <a:t> спортом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dirty="0">
                <a:solidFill>
                  <a:schemeClr val="tx1"/>
                </a:solidFill>
              </a:rPr>
              <a:t> 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</a:t>
            </a:r>
            <a:r>
              <a:rPr lang="ru-RU" sz="2800" u="sng" dirty="0">
                <a:solidFill>
                  <a:schemeClr val="tx1"/>
                </a:solidFill>
              </a:rPr>
              <a:t>Спорт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полезен</a:t>
            </a:r>
            <a:r>
              <a:rPr lang="ru-RU" sz="2800" dirty="0">
                <a:solidFill>
                  <a:schemeClr val="tx1"/>
                </a:solidFill>
              </a:rPr>
              <a:t>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(нужен, нужна, -о, -ы) готовиться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414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</a:t>
            </a:r>
            <a:r>
              <a:rPr lang="ru-RU" sz="2800" u="sng" dirty="0">
                <a:solidFill>
                  <a:schemeClr val="tx1"/>
                </a:solidFill>
              </a:rPr>
              <a:t>Овощи и фрукты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полезны</a:t>
            </a:r>
            <a:r>
              <a:rPr lang="ru-RU" sz="2800" dirty="0">
                <a:solidFill>
                  <a:schemeClr val="tx1"/>
                </a:solidFill>
              </a:rPr>
              <a:t>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вернуть</a:t>
            </a:r>
            <a:r>
              <a:rPr lang="ru-RU" sz="2800" dirty="0">
                <a:solidFill>
                  <a:schemeClr val="tx1"/>
                </a:solidFill>
              </a:rPr>
              <a:t>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</a:t>
            </a:r>
            <a:r>
              <a:rPr lang="ru-RU" sz="2800" u="sng" dirty="0">
                <a:solidFill>
                  <a:schemeClr val="tx1"/>
                </a:solidFill>
              </a:rPr>
              <a:t>Билет</a:t>
            </a:r>
            <a:r>
              <a:rPr lang="ru-RU" sz="2800" dirty="0">
                <a:solidFill>
                  <a:schemeClr val="tx1"/>
                </a:solidFill>
              </a:rPr>
              <a:t> на проезд </a:t>
            </a:r>
            <a:r>
              <a:rPr lang="ru-RU" sz="2800" b="1" u="dbl" dirty="0">
                <a:solidFill>
                  <a:schemeClr val="tx1"/>
                </a:solidFill>
              </a:rPr>
              <a:t>нужен</a:t>
            </a:r>
            <a:r>
              <a:rPr lang="ru-RU" sz="2800" dirty="0">
                <a:solidFill>
                  <a:schemeClr val="tx1"/>
                </a:solidFill>
              </a:rPr>
              <a:t>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</a:t>
            </a:r>
            <a:r>
              <a:rPr lang="ru-RU" sz="2800" u="dbl" dirty="0">
                <a:solidFill>
                  <a:schemeClr val="tx1"/>
                </a:solidFill>
              </a:rPr>
              <a:t>Заниматься</a:t>
            </a:r>
            <a:r>
              <a:rPr lang="ru-RU" sz="2800" dirty="0">
                <a:solidFill>
                  <a:schemeClr val="tx1"/>
                </a:solidFill>
              </a:rPr>
              <a:t> спортом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dirty="0">
                <a:solidFill>
                  <a:schemeClr val="tx1"/>
                </a:solidFill>
              </a:rPr>
              <a:t> 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</a:t>
            </a:r>
            <a:r>
              <a:rPr lang="ru-RU" sz="2800" u="sng" dirty="0">
                <a:solidFill>
                  <a:schemeClr val="tx1"/>
                </a:solidFill>
              </a:rPr>
              <a:t>Спорт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полезен</a:t>
            </a:r>
            <a:r>
              <a:rPr lang="ru-RU" sz="2800" dirty="0">
                <a:solidFill>
                  <a:schemeClr val="tx1"/>
                </a:solidFill>
              </a:rPr>
              <a:t>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готовиться</a:t>
            </a:r>
            <a:r>
              <a:rPr lang="ru-RU" sz="2800" dirty="0">
                <a:solidFill>
                  <a:schemeClr val="tx1"/>
                </a:solidFill>
              </a:rPr>
              <a:t>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(нужен, нужна, -о, -ы) опытные специалисты.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5099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6000">
              <a:schemeClr val="bg1"/>
            </a:gs>
            <a:gs pos="89000">
              <a:srgbClr val="FEFFDD"/>
            </a:gs>
            <a:gs pos="100000">
              <a:srgbClr val="FBCE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163C6-75B1-485E-854D-DE3E0F9F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55" y="209552"/>
            <a:ext cx="10803890" cy="62943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ВЫРАЖЕНИЕ МОДАЛЬНЫХ ЗНАЧЕНИЙ И РАЗЛИЧНЫХ СОСТОЯНИЙ ЧЕЛОВЕКА</a:t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 ПОМОЩЬЮ БЕЗЛИЧНЫХ КОНСТРУКЦИЙ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06E54-1C6D-4AC6-92E9-9CC9AEC3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744718"/>
            <a:ext cx="12008570" cy="6019014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 безличные предложения, употребив слово в скобках в правильной форме.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Модель: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(запрещён, -а, -о, -ы) курить в аудитории. —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 Всем студентам </a:t>
            </a:r>
            <a:r>
              <a:rPr lang="ru-RU" sz="1800" b="1" dirty="0">
                <a:solidFill>
                  <a:schemeClr val="tx1"/>
                </a:solidFill>
              </a:rPr>
              <a:t>запрещено</a:t>
            </a:r>
            <a:r>
              <a:rPr lang="ru-RU" sz="1800" dirty="0">
                <a:solidFill>
                  <a:schemeClr val="tx1"/>
                </a:solidFill>
              </a:rPr>
              <a:t> курить в аудитории.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9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Всем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u="dbl" dirty="0">
                <a:solidFill>
                  <a:schemeClr val="tx1"/>
                </a:solidFill>
              </a:rPr>
              <a:t> есть</a:t>
            </a:r>
            <a:r>
              <a:rPr lang="ru-RU" sz="2800" dirty="0">
                <a:solidFill>
                  <a:schemeClr val="tx1"/>
                </a:solidFill>
              </a:rPr>
              <a:t> овощи и фрукты.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10. </a:t>
            </a:r>
            <a:r>
              <a:rPr lang="ru-RU" sz="2800" u="sng" dirty="0">
                <a:solidFill>
                  <a:schemeClr val="tx1"/>
                </a:solidFill>
              </a:rPr>
              <a:t>Овощи и фрукты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полезны</a:t>
            </a:r>
            <a:r>
              <a:rPr lang="ru-RU" sz="2800" dirty="0">
                <a:solidFill>
                  <a:schemeClr val="tx1"/>
                </a:solidFill>
              </a:rPr>
              <a:t> всем, в них много витаминов.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11. Студентам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вернуть</a:t>
            </a:r>
            <a:r>
              <a:rPr lang="ru-RU" sz="2800" dirty="0">
                <a:solidFill>
                  <a:schemeClr val="tx1"/>
                </a:solidFill>
              </a:rPr>
              <a:t> книги в библиотеку.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12. </a:t>
            </a:r>
            <a:r>
              <a:rPr lang="ru-RU" sz="2800" u="sng" dirty="0">
                <a:solidFill>
                  <a:schemeClr val="tx1"/>
                </a:solidFill>
              </a:rPr>
              <a:t>Билет</a:t>
            </a:r>
            <a:r>
              <a:rPr lang="ru-RU" sz="2800" dirty="0">
                <a:solidFill>
                  <a:schemeClr val="tx1"/>
                </a:solidFill>
              </a:rPr>
              <a:t> на проезд </a:t>
            </a:r>
            <a:r>
              <a:rPr lang="ru-RU" sz="2800" b="1" u="dbl" dirty="0">
                <a:solidFill>
                  <a:schemeClr val="tx1"/>
                </a:solidFill>
              </a:rPr>
              <a:t>нужен</a:t>
            </a:r>
            <a:r>
              <a:rPr lang="ru-RU" sz="2800" dirty="0">
                <a:solidFill>
                  <a:schemeClr val="tx1"/>
                </a:solidFill>
              </a:rPr>
              <a:t> каждому пассажиру.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13. </a:t>
            </a:r>
            <a:r>
              <a:rPr lang="ru-RU" sz="2800" u="dbl" dirty="0">
                <a:solidFill>
                  <a:schemeClr val="tx1"/>
                </a:solidFill>
              </a:rPr>
              <a:t>Заниматься</a:t>
            </a:r>
            <a:r>
              <a:rPr lang="ru-RU" sz="2800" dirty="0">
                <a:solidFill>
                  <a:schemeClr val="tx1"/>
                </a:solidFill>
              </a:rPr>
              <a:t> спортом </a:t>
            </a:r>
            <a:r>
              <a:rPr lang="ru-RU" sz="2800" b="1" u="dbl" dirty="0">
                <a:solidFill>
                  <a:schemeClr val="tx1"/>
                </a:solidFill>
              </a:rPr>
              <a:t>полезно</a:t>
            </a:r>
            <a:r>
              <a:rPr lang="ru-RU" sz="2800" dirty="0">
                <a:solidFill>
                  <a:schemeClr val="tx1"/>
                </a:solidFill>
              </a:rPr>
              <a:t> каждому молодому человеку.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14. </a:t>
            </a:r>
            <a:r>
              <a:rPr lang="ru-RU" sz="2800" u="sng" dirty="0">
                <a:solidFill>
                  <a:schemeClr val="tx1"/>
                </a:solidFill>
              </a:rPr>
              <a:t>Спорт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u="dbl" dirty="0">
                <a:solidFill>
                  <a:schemeClr val="tx1"/>
                </a:solidFill>
              </a:rPr>
              <a:t>полезен</a:t>
            </a:r>
            <a:r>
              <a:rPr lang="ru-RU" sz="2800" dirty="0">
                <a:solidFill>
                  <a:schemeClr val="tx1"/>
                </a:solidFill>
              </a:rPr>
              <a:t> каждому.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15. Мне </a:t>
            </a:r>
            <a:r>
              <a:rPr lang="ru-RU" sz="2800" b="1" u="dbl" dirty="0">
                <a:solidFill>
                  <a:schemeClr val="tx1"/>
                </a:solidFill>
              </a:rPr>
              <a:t>нужно</a:t>
            </a:r>
            <a:r>
              <a:rPr lang="ru-RU" sz="2800" u="dbl" dirty="0">
                <a:solidFill>
                  <a:schemeClr val="tx1"/>
                </a:solidFill>
              </a:rPr>
              <a:t> готовиться</a:t>
            </a:r>
            <a:r>
              <a:rPr lang="ru-RU" sz="2800" dirty="0">
                <a:solidFill>
                  <a:schemeClr val="tx1"/>
                </a:solidFill>
              </a:rPr>
              <a:t> к экзамену.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dirty="0">
                <a:solidFill>
                  <a:schemeClr val="tx1"/>
                </a:solidFill>
              </a:rPr>
              <a:t>16. Фирме </a:t>
            </a:r>
            <a:r>
              <a:rPr lang="ru-RU" sz="2800" b="1" u="dbl" dirty="0">
                <a:solidFill>
                  <a:schemeClr val="tx1"/>
                </a:solidFill>
              </a:rPr>
              <a:t>нужны</a:t>
            </a:r>
            <a:r>
              <a:rPr lang="ru-RU" sz="2800" dirty="0">
                <a:solidFill>
                  <a:schemeClr val="tx1"/>
                </a:solidFill>
              </a:rPr>
              <a:t> опытные </a:t>
            </a:r>
            <a:r>
              <a:rPr lang="ru-RU" sz="2800" u="sng" dirty="0">
                <a:solidFill>
                  <a:schemeClr val="tx1"/>
                </a:solidFill>
              </a:rPr>
              <a:t>специалисты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96629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18 ноября 2024 года</a:t>
            </a:r>
          </a:p>
          <a:p>
            <a:endParaRPr lang="ru-RU" sz="3200" b="1" dirty="0">
              <a:solidFill>
                <a:srgbClr val="00487E"/>
              </a:solidFill>
            </a:endParaRPr>
          </a:p>
          <a:p>
            <a:pPr marL="514350" indent="-514350" algn="l">
              <a:buAutoNum type="arabicPeriod"/>
            </a:pPr>
            <a:r>
              <a:rPr lang="ru-RU" sz="3200" dirty="0">
                <a:solidFill>
                  <a:schemeClr val="tx1"/>
                </a:solidFill>
              </a:rPr>
              <a:t>Баско. Урок 3. Страницы 44—46 задания 2, 4.</a:t>
            </a:r>
          </a:p>
          <a:p>
            <a:pPr marL="514350" indent="-514350" algn="l">
              <a:buAutoNum type="arabicPeriod"/>
            </a:pPr>
            <a:endParaRPr lang="ru-RU" sz="3200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ru-RU" sz="3200" dirty="0"/>
              <a:t>Доклад по теме «Миграция населения в Китае». Тема должна быть более узкой, темы разных студентов должны различаться. Объём доклада — не менее 15 минут. В презентации должны быть даты, цифры, иллюстрации (в том числе диаграммы, таблицы). Доклад может быть посвящён как проблеме всей страны, так и проблемам отдельных городов и сёл, отраслям хозяйства и проч.</a:t>
            </a:r>
            <a:endParaRPr lang="ru-RU" sz="3200" b="1" dirty="0"/>
          </a:p>
          <a:p>
            <a:pPr marL="742950" indent="-360000" algn="l">
              <a:buFont typeface="Arial" panose="020B0604020202020204" pitchFamily="34" charset="0"/>
              <a:buAutoNum type="arabicPeriod"/>
            </a:pPr>
            <a:endParaRPr lang="ru-RU" sz="3200" b="1" dirty="0"/>
          </a:p>
          <a:p>
            <a:pPr marL="742950" indent="-360000" algn="l">
              <a:buFont typeface="Arial" panose="020B0604020202020204" pitchFamily="34" charset="0"/>
              <a:buAutoNum type="arabicPeriod"/>
            </a:pPr>
            <a:endParaRPr lang="ru-RU" sz="3200" b="1" dirty="0">
              <a:solidFill>
                <a:srgbClr val="00487E"/>
              </a:solidFill>
            </a:endParaRPr>
          </a:p>
          <a:p>
            <a:pPr marL="742950" indent="-360000" algn="l">
              <a:buFont typeface="Arial" panose="020B0604020202020204" pitchFamily="34" charset="0"/>
              <a:buAutoNum type="arabicPeriod"/>
            </a:pPr>
            <a:endParaRPr lang="ru-RU" sz="32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647146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6656</TotalTime>
  <Words>15323</Words>
  <Application>Microsoft Office PowerPoint</Application>
  <PresentationFormat>Широкоэкранный</PresentationFormat>
  <Paragraphs>1204</Paragraphs>
  <Slides>101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101</vt:i4>
      </vt:variant>
    </vt:vector>
  </HeadingPairs>
  <TitlesOfParts>
    <vt:vector size="113" baseType="lpstr">
      <vt:lpstr>Arial</vt:lpstr>
      <vt:lpstr>Arial Black</vt:lpstr>
      <vt:lpstr>Arial Narrow</vt:lpstr>
      <vt:lpstr>Bookman Old Style</vt:lpstr>
      <vt:lpstr>Calibri</vt:lpstr>
      <vt:lpstr>Calibri Light</vt:lpstr>
      <vt:lpstr>Gabriola</vt:lpstr>
      <vt:lpstr>inherit</vt:lpstr>
      <vt:lpstr>Segoe UI</vt:lpstr>
      <vt:lpstr>Times New Roman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Проверка домашнего задания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ВЫРАЖЕНИЕ МОДАЛЬНЫХ ЗНАЧЕНИЙ И РАЗЛИЧНЫХ СОСТОЯНИЙ ЧЕЛОВЕКА С ПОМОЩЬЮ БЕЗЛИЧНЫХ КОНСТРУКЦИЙ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91</cp:revision>
  <dcterms:created xsi:type="dcterms:W3CDTF">2021-09-26T15:04:29Z</dcterms:created>
  <dcterms:modified xsi:type="dcterms:W3CDTF">2024-11-11T17:33:47Z</dcterms:modified>
</cp:coreProperties>
</file>