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6" r:id="rId3"/>
    <p:sldId id="273" r:id="rId4"/>
    <p:sldId id="667" r:id="rId5"/>
    <p:sldId id="606" r:id="rId6"/>
    <p:sldId id="774" r:id="rId7"/>
    <p:sldId id="668" r:id="rId8"/>
    <p:sldId id="669" r:id="rId9"/>
    <p:sldId id="670" r:id="rId10"/>
    <p:sldId id="707" r:id="rId11"/>
    <p:sldId id="836" r:id="rId12"/>
    <p:sldId id="26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837" r:id="rId24"/>
    <p:sldId id="83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F8F3"/>
    <a:srgbClr val="749BFC"/>
    <a:srgbClr val="B4A3E5"/>
    <a:srgbClr val="C2DCAA"/>
    <a:srgbClr val="EFF6D5"/>
    <a:srgbClr val="4E4A86"/>
    <a:srgbClr val="660033"/>
    <a:srgbClr val="006600"/>
    <a:srgbClr val="FEFFFA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9" autoAdjust="0"/>
    <p:restoredTop sz="94660"/>
  </p:normalViewPr>
  <p:slideViewPr>
    <p:cSldViewPr snapToGrid="0">
      <p:cViewPr varScale="1">
        <p:scale>
          <a:sx n="58" d="100"/>
          <a:sy n="58" d="100"/>
        </p:scale>
        <p:origin x="77" y="2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649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67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471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121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82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85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33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140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64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842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74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86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29 ноября 2024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879889"/>
              </p:ext>
            </p:extLst>
          </p:nvPr>
        </p:nvGraphicFramePr>
        <p:xfrm>
          <a:off x="2592371" y="874782"/>
          <a:ext cx="9508943" cy="5591502"/>
        </p:xfrm>
        <a:graphic>
          <a:graphicData uri="http://schemas.openxmlformats.org/drawingml/2006/table">
            <a:tbl>
              <a:tblPr firstRow="1" firstCol="1" bandRow="1"/>
              <a:tblGrid>
                <a:gridCol w="40430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26443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5179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89113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67281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981937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236330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2013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219062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952841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904878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56636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кризС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ДемогрСитКит</a:t>
                      </a: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4дек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ДемогрСитКит</a:t>
                      </a: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ТрадСемУклиСоврС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сер.дек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ИзмПолЖвКитиИзм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23ч3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ПрИндСнаФонеИКо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10дек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ГориСелСвКит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ТрадСемУклиСоврС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43ч3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ПсихПрСоврКитС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ГорИСЕлСвКит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44ч4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ТрадСемУклиСоврС+ИзмПолЖвКит</a:t>
                      </a:r>
                      <a:endParaRPr lang="ru-RU" sz="1600" b="1" i="0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35896-CC8B-4353-8208-911334006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3600" b="1" dirty="0">
                <a:solidFill>
                  <a:srgbClr val="CC0033"/>
                </a:solidFill>
                <a:latin typeface="Lato"/>
              </a:rPr>
              <a:t>Современный русский алфавит</a:t>
            </a:r>
            <a:br>
              <a:rPr lang="ru-RU" altLang="ru-RU" b="1" dirty="0">
                <a:solidFill>
                  <a:srgbClr val="CC0033"/>
                </a:solidFill>
                <a:latin typeface="Lat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br>
              <a:rPr lang="ru-RU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D95142-8389-49AE-A99C-79525C398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C9CB87-A1EC-4AFA-912F-3B5D250D6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E2C4C30E-FA83-4A91-A3AD-97CD2745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6" y="656110"/>
            <a:ext cx="191551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4BD13C-1B6E-4AB3-B4B4-EEF7D5C38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107" y="3586163"/>
            <a:ext cx="2644262" cy="1979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6E456B-4AE0-412D-A581-B08E546F6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307" y="710369"/>
            <a:ext cx="2009808" cy="21703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B021E7-D9B4-49B4-B0CA-54D16246C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3BC22088-8D95-426D-878E-1BB8AE1E2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15502B-3F66-4F6F-BA35-A7610344F4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31" y="3805980"/>
            <a:ext cx="1884284" cy="239591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AAFBE0-A1E8-4525-87CC-DB6988188B9B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50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35896-CC8B-4353-8208-911334006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3600" b="1" dirty="0">
                <a:solidFill>
                  <a:srgbClr val="CC0033"/>
                </a:solidFill>
                <a:latin typeface="Lato"/>
              </a:rPr>
              <a:t>Современный русский алфавит</a:t>
            </a:r>
            <a:br>
              <a:rPr lang="ru-RU" altLang="ru-RU" b="1" dirty="0">
                <a:solidFill>
                  <a:srgbClr val="CC0033"/>
                </a:solidFill>
                <a:latin typeface="Lat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br>
              <a:rPr lang="ru-RU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D95142-8389-49AE-A99C-79525C398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C9CB87-A1EC-4AFA-912F-3B5D250D6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E2C4C30E-FA83-4A91-A3AD-97CD2745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6" y="656110"/>
            <a:ext cx="191551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4BD13C-1B6E-4AB3-B4B4-EEF7D5C38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107" y="3586163"/>
            <a:ext cx="2644262" cy="1979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6E456B-4AE0-412D-A581-B08E546F6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307" y="710369"/>
            <a:ext cx="2009808" cy="21703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B021E7-D9B4-49B4-B0CA-54D16246C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3BC22088-8D95-426D-878E-1BB8AE1E2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15502B-3F66-4F6F-BA35-A7610344F4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31" y="3805980"/>
            <a:ext cx="1884284" cy="239591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AAFBE0-A1E8-4525-87CC-DB6988188B9B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2F1194B-6BBF-5B48-AC8C-ADEEB1547ABF}"/>
              </a:ext>
            </a:extLst>
          </p:cNvPr>
          <p:cNvSpPr/>
          <p:nvPr/>
        </p:nvSpPr>
        <p:spPr>
          <a:xfrm>
            <a:off x="3647440" y="944880"/>
            <a:ext cx="1661160" cy="5447030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4396E32-EB4B-3BC5-E815-95B276D472CF}"/>
              </a:ext>
            </a:extLst>
          </p:cNvPr>
          <p:cNvSpPr/>
          <p:nvPr/>
        </p:nvSpPr>
        <p:spPr>
          <a:xfrm>
            <a:off x="6221633" y="944880"/>
            <a:ext cx="1661160" cy="5447030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276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D38AE-5A7F-7E9B-CEF1-09FB8E24B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BC11-8046-63D8-A8C0-87B476F1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ж,</a:t>
            </a:r>
            <a:r>
              <a:rPr lang="ru-RU" sz="287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Ч,ш,щ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45819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0843340-D140-7B40-9EB2-BE8F3CDC1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D8535B-1763-A698-ADBA-06ADD2F4F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66F40BE-FAD6-5E49-0EDA-2F149532F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D13E673-A364-285E-6C44-15CA031A1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413182" y="5541434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48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413182" y="5541434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68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3C1D8B1-7587-1BAE-B41D-116F84FA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3CF77A79-E593-B41C-3488-828DF760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D8A2DB2-EB5C-8815-CB91-20A200CA5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AC04DB-BC73-9D0D-2E22-181BE4ABC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2BEF8-9156-1510-9E21-18307E2E550C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4ECB644C-B9DB-84A6-30AF-0B1518CB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15303B48-5851-9529-C04D-EEA46CE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83D5D9-B02B-0E6F-B0B2-BF8F28B7F032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79FB65-2CF1-9074-0C23-138326470E27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E99715-72F5-B864-645D-A469445C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CF976-1694-DB55-195F-4CFC0F65576A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E9982B-6AB5-8637-879D-EB5D796A7C4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D1F38B05-8069-ECA5-DE71-DC7246897E70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FE43546B-B724-347B-E5E6-0306F29DD5BB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95256A2B-B0FF-3F32-724F-68AA9ECEDD81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B96021D2-7822-4ECB-0F31-4651AFB674FE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446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29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121024" y="1060641"/>
            <a:ext cx="11866189" cy="5665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алфавит и скороговорки «Поезд…», «Летчик…», «Докладчик…» и «Учительница…».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файлу «6 текстов (формат PDF)» (по теме "Семья" на странице Темы и тексты) — текст 5 («Кризис семьи»)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3) по пунктам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 высказать свое мнение.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Выбрать тему для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Доклада-презентации на тему "Семья в современном мире".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доклада нужно выбрать любую более узкую тему (например: «Традиционный семейный уклад в моей стране и современная семья», «Демографическая ситуация в моей стране», «Городская и сельская семья в…», «Изменение положения женщины в … и связанные с этим изменения в семье», «Незыблемые традиции семейных взаимоотношений …», «Отличия семейного уклада / семейный отношений в моей стране и …», «Государственное регулирование вопросов семьи и брака …», «Психологические проблемы современной семьи …» и тому подобные).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903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05353" y="1653779"/>
            <a:ext cx="11771335" cy="3621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группе текстов «6 текстов (формат PDF)» (по теме "Семья" на странице Темы и тексты) — текст 5 («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Кризис семьи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»):</a:t>
            </a:r>
          </a:p>
          <a:p>
            <a:pPr marL="720000" marR="0" lvl="0" indent="-3600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текст;</a:t>
            </a:r>
          </a:p>
          <a:p>
            <a:pPr marL="720000" marR="0" lvl="0" indent="-3600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AutoNum type="arabicParenR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пунктам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 высказать своё мнение;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20000" marR="0" lvl="0" indent="-3600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AutoNum type="arabicParenR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разделы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высказать своё отношение к каждому из приведённых мнений.</a:t>
            </a:r>
          </a:p>
        </p:txBody>
      </p:sp>
    </p:spTree>
    <p:extLst>
      <p:ext uri="{BB962C8B-B14F-4D97-AF65-F5344CB8AC3E}">
        <p14:creationId xmlns:p14="http://schemas.microsoft.com/office/powerpoint/2010/main" val="3386320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05354" y="1653779"/>
            <a:ext cx="11114202" cy="4545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на ваш взгляд, есть ли кризис семьи? В чем он проявляется?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 положительные и отрицательные стороны брака вы можете назвать?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Ваше мнение по поводу гражданского брака.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Отмечается рост одиночек во многих странах. Как по-вашему, с чем это связано?</a:t>
            </a:r>
          </a:p>
        </p:txBody>
      </p:sp>
    </p:spTree>
    <p:extLst>
      <p:ext uri="{BB962C8B-B14F-4D97-AF65-F5344CB8AC3E}">
        <p14:creationId xmlns:p14="http://schemas.microsoft.com/office/powerpoint/2010/main" val="2051469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05353" y="1653779"/>
            <a:ext cx="10991653" cy="4502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Зарубежные исследователи считают, что правительства многих стран с высоким уровнем жизни сами способствуют популярности гражданских браков, обеспечивая щедрыми социальными льготами матерей-одиночек. В итоге многие женщины не стремятся официально регистрировать отношения, безбедно живут, воспитывают ребенка да еще и партнера содержат на эти деньги. А что вы об этом думаете?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119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05353" y="1653779"/>
            <a:ext cx="11771335" cy="3049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мнение, что незарегистрированный брак — прерогатива среднего класса. Что вы об этом думаете?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Кто, по-вашему, является приверженцем гражданского брака?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относится церковь к сожительству?</a:t>
            </a:r>
          </a:p>
        </p:txBody>
      </p:sp>
    </p:spTree>
    <p:extLst>
      <p:ext uri="{BB962C8B-B14F-4D97-AF65-F5344CB8AC3E}">
        <p14:creationId xmlns:p14="http://schemas.microsoft.com/office/powerpoint/2010/main" val="3921504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05354" y="1653779"/>
            <a:ext cx="10718276" cy="3621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Сколько, на ваш взгляд, должно быть браков у одного человека? Выскажите вашу точку зрения по поводу полигамии.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Психологи говорят, что многим не нужен брак. На смену браку идут какие-то совсем другие формы отношений. А вы как считаете? О каких новых формах отношений между полами может идти речь?</a:t>
            </a:r>
          </a:p>
        </p:txBody>
      </p:sp>
    </p:spTree>
    <p:extLst>
      <p:ext uri="{BB962C8B-B14F-4D97-AF65-F5344CB8AC3E}">
        <p14:creationId xmlns:p14="http://schemas.microsoft.com/office/powerpoint/2010/main" val="2437354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05353" y="1653779"/>
            <a:ext cx="10871075" cy="5168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Анатолий Вишневский, академик РАЕН, руководитель Центра демографии и экологии человека.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уверен, что традиционный брак больше не может служить идеалом и будущее именно за незарегистрированными отношениями. Что-то в традиционном браке не так, если людей он не устраивает. Думаю, свободные отношения станут семейной нормой XXI века. Ведь общество все больше стремится к абсолютной независимости человека, вмешательство государства в личную жизнь все уменьшается. Люди ищут новые, более комфортные формы отношений. Мужчины не торопятся связывать себя семейными узами. Женщины, в свою очередь, стали умнее, образованнее и требовательнее; они могут позволить себе жизнь без постоянного «кормильца».</a:t>
            </a:r>
          </a:p>
        </p:txBody>
      </p:sp>
    </p:spTree>
    <p:extLst>
      <p:ext uri="{BB962C8B-B14F-4D97-AF65-F5344CB8AC3E}">
        <p14:creationId xmlns:p14="http://schemas.microsoft.com/office/powerpoint/2010/main" val="3432316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90194" y="1117918"/>
            <a:ext cx="10871075" cy="546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Евгения Сазонова,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ведущий сотрудник адвокатской конторы «Андрей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Студенецкий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партнеры».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Отсутствие формальных процедур заключения и расторжения брака может быть как плюсом (не понравилось — разошлись), так и минусом (не семья же разрушается!). Большой минус в том, что имущество, приобретённое в гражданском браке, не является совместно нажитым. Наш закон выгоден для того «супруга», который имущество зарегистрировал на своё имя, но другой, который также зарабатывал или вёл домашнее хозяйство, в случае «развода» останется ни с чем. Особенно это касается женщин, которые, родив ребенка, несколько лет занимались его воспитанием, обеспечивая своему партнёру «тыл». Но в случае разрыва, как правило, не получают ничего. К ребенку, рождённому в сожительстве, применяется признание отцовства по заявлению обоих родителей. Это несколько хлопотное дело. Но в противном случае отцу придётся усыновлять собственных детей. Иначе — случись что с матерью — фактическому отцу государство ребёнка не отдаст, малыш может оказаться в детдоме. Каждый решает сам, в каком браке жить. Но я, формалист, считаю, что неофициальные семейные отношения — это огромный юридический риск.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423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90194" y="1117918"/>
            <a:ext cx="10871075" cy="5459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Екатерина Михайлова, кандидат психологических наук, сотрудник Института групповой и семейной психологии и психотерапии.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прежде всего вступает в гражданские браки? Чаше это или люди совсем молодые, или занятые карьерой (оба, что существенно), или (и) сильно «обжегшиеся» в прошлом. Есть еще два важных фактора: несчастливые родители и нелюбовь к официальным процедурам вообще, чувство протеста против вмешательства в «наши личные дела» государства или церкви. А вот дети дружных пар чаще других вообще не имеют твердых взглядов на этот «роковой» вопрос.</a:t>
            </a:r>
          </a:p>
        </p:txBody>
      </p:sp>
    </p:spTree>
    <p:extLst>
      <p:ext uri="{BB962C8B-B14F-4D97-AF65-F5344CB8AC3E}">
        <p14:creationId xmlns:p14="http://schemas.microsoft.com/office/powerpoint/2010/main" val="1913923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90194" y="1117918"/>
            <a:ext cx="10871075" cy="5697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Найк Борзов, музыкант.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считаю, что гражданский брак — это идеальная форма существования мужчины и женщины. Гораздо комфортнее осознавать, что ты свободный человек, чем быть связанным какими-либо узами и обязательствами. Думаю, в будущем люди вообще не будут заморачиваться на тему официального оформления отношений, это же, по сути, кабала! Но есть и приятные исключения, конечно. Вот я, например, четыре года прожил со своей девушкой в гражданском браке, а потом мы поженились — нам показалось, что это будет весело. Решение наше было совместным, мы отлично провели время на свадьбе.</a:t>
            </a:r>
          </a:p>
        </p:txBody>
      </p:sp>
    </p:spTree>
    <p:extLst>
      <p:ext uri="{BB962C8B-B14F-4D97-AF65-F5344CB8AC3E}">
        <p14:creationId xmlns:p14="http://schemas.microsoft.com/office/powerpoint/2010/main" val="1859563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90194" y="1117918"/>
            <a:ext cx="10871075" cy="5774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Андрей Кураев, дьякон.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Во многих странах священнослужитель имеет юридические права освидетельствовать брачный союз. Но в России церковный брак, увы, лишён гражданской юридической силы, поэтому венчание совершается, как правило, над супругами, зарегистрировавшими предварительно свои отношения в загсе. Но если священник хорошо знает своих прихожан, то он может обвенчать их прежде государственной регистрации. Сожительство же без государственной регистрации и без церковного венчания — это не взаимное служение, а взаимное использование. Отказом от регистрации и венчания люди говорят, что они не хотят ничем жертвовать, не хотят ничего всерьёз обещать.</a:t>
            </a:r>
          </a:p>
        </p:txBody>
      </p:sp>
    </p:spTree>
    <p:extLst>
      <p:ext uri="{BB962C8B-B14F-4D97-AF65-F5344CB8AC3E}">
        <p14:creationId xmlns:p14="http://schemas.microsoft.com/office/powerpoint/2010/main" val="2796488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7C636-899D-48F5-BAAA-33C1FCA79CCF}"/>
              </a:ext>
            </a:extLst>
          </p:cNvPr>
          <p:cNvSpPr txBox="1"/>
          <p:nvPr/>
        </p:nvSpPr>
        <p:spPr>
          <a:xfrm>
            <a:off x="490194" y="1117918"/>
            <a:ext cx="10871075" cy="5620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Полина Дашкова, писательница.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Я думаю, что именно сейчас, в эпоху тотального одиночества, институт брака переживает своё возрождение. Люди учатся дорожить семейными ценностями. А официальный брак или гражданский — это, по сути, совершенно не важно. Мы с мужем оформили свои отношения двадцать три года назад, только чтобы никого не шокировать своим «незаконным сожительством». Впрочем, руководствовались мы и другой, не менее важной причиной: тогда жениху и невесте в загсе выдавался талон для посещения «Салона новобрачных», и они могли без очереди «достать дефицит». Вот так в обмен на штамп в паспорте мы получили кастрюльки и постельное бельё.</a:t>
            </a:r>
          </a:p>
        </p:txBody>
      </p:sp>
    </p:spTree>
    <p:extLst>
      <p:ext uri="{BB962C8B-B14F-4D97-AF65-F5344CB8AC3E}">
        <p14:creationId xmlns:p14="http://schemas.microsoft.com/office/powerpoint/2010/main" val="3688489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24EFC-FF19-6CE0-0FCF-8AD6400E8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7615BC0-14BF-2910-71C0-BDF3FF2AD6B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29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6ABD0C-B06A-2457-2AEE-5746894CF5B2}"/>
              </a:ext>
            </a:extLst>
          </p:cNvPr>
          <p:cNvSpPr txBox="1"/>
          <p:nvPr/>
        </p:nvSpPr>
        <p:spPr>
          <a:xfrm>
            <a:off x="121024" y="1060641"/>
            <a:ext cx="11866189" cy="5665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алфавит и скороговорки «Поезд…», «Летчик…», «Докладчик…» и «Учительница…».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файлу «6 текстов (формат PDF)» (по теме "Семья" на странице Темы и тексты) — текст 5 («Кризис семьи»)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3) по пунктам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 высказать свое мнение.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Выбрать тему для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Доклада-презентации на тему "Семья в современном мире".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доклада нужно выбрать любую более узкую тему (например: «Традиционный семейный уклад в моей стране и современная семья», «Демографическая ситуация в моей стране», «Городская и сельская семья в…», «Изменение положения женщины в … и связанные с этим изменения в семье», «Незыблемые традиции семейных взаимоотношений …», «Отличия семейного уклада / семейный отношений в моей стране и …», «Государственное регулирование вопросов семьи и брака …», «Психологические проблемы современной семьи …» и тому подобные).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071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121024" y="1060641"/>
            <a:ext cx="11866189" cy="5229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наизусть четыре скороговорки («Чешуя…», «Черепаха…», «Четверть…», «Наша дочь…»).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2.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Доклад-презентация на тему "Семья в современном мире". </a:t>
            </a:r>
            <a:r>
              <a:rPr kumimoji="0" lang="ru-RU" sz="3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Примерно 7-10 минут (совместные — 15). </a:t>
            </a:r>
            <a: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Помните, что на экране должны быть схемы, диаграммы, таблицы, даты, имена, короткие высказывания и прочие иллюстрации того, что вы произносите. Если на экране будет тот текст, который вы читаете, доклад будет оцениваться на 50 </a:t>
            </a:r>
            <a:r>
              <a:rPr kumimoji="0" lang="en-US" sz="32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r>
              <a:rPr kumimoji="0" lang="ru-RU" sz="32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ниже.</a:t>
            </a:r>
            <a:endParaRPr kumimoji="0" lang="ru-RU" sz="36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19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8670</TotalTime>
  <Words>1760</Words>
  <Application>Microsoft Office PowerPoint</Application>
  <PresentationFormat>Широкоэкранный</PresentationFormat>
  <Paragraphs>154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Lato</vt:lpstr>
      <vt:lpstr>Times New Roman</vt:lpstr>
      <vt:lpstr>Тема Office</vt:lpstr>
      <vt:lpstr>2_Тема Office</vt:lpstr>
      <vt:lpstr>1 курс (психологи 24 г/п)</vt:lpstr>
      <vt:lpstr>Фонетика Русские скороговорки и стихотворения</vt:lpstr>
      <vt:lpstr>Современный русский алфавит   </vt:lpstr>
      <vt:lpstr>Современный русский алфавит   </vt:lpstr>
      <vt:lpstr>ж,Ч,ш,щ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Проверка ДЗ</vt:lpstr>
      <vt:lpstr>Проверка ДЗ</vt:lpstr>
      <vt:lpstr>Проверка ДЗ</vt:lpstr>
      <vt:lpstr>Проверка ДЗ</vt:lpstr>
      <vt:lpstr>Проверка ДЗ</vt:lpstr>
      <vt:lpstr>Проверка ДЗ</vt:lpstr>
      <vt:lpstr>Проверка ДЗ</vt:lpstr>
      <vt:lpstr>Проверка ДЗ</vt:lpstr>
      <vt:lpstr>Проверка ДЗ</vt:lpstr>
      <vt:lpstr>Проверка ДЗ</vt:lpstr>
      <vt:lpstr>Проверка ДЗ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164</cp:revision>
  <dcterms:created xsi:type="dcterms:W3CDTF">2024-09-01T20:30:35Z</dcterms:created>
  <dcterms:modified xsi:type="dcterms:W3CDTF">2024-11-29T18:15:15Z</dcterms:modified>
</cp:coreProperties>
</file>